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heme/theme2.xml" ContentType="application/vnd.openxmlformats-officedocument.them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47"/>
  </p:notesMasterIdLst>
  <p:sldIdLst>
    <p:sldId id="256" r:id="rId5"/>
    <p:sldId id="1192" r:id="rId6"/>
    <p:sldId id="2103813553" r:id="rId7"/>
    <p:sldId id="2103813555" r:id="rId8"/>
    <p:sldId id="2103813588" r:id="rId9"/>
    <p:sldId id="2103813554" r:id="rId10"/>
    <p:sldId id="2103813568" r:id="rId11"/>
    <p:sldId id="2103813569" r:id="rId12"/>
    <p:sldId id="2103813570" r:id="rId13"/>
    <p:sldId id="2103813571" r:id="rId14"/>
    <p:sldId id="2103813572" r:id="rId15"/>
    <p:sldId id="2103813573" r:id="rId16"/>
    <p:sldId id="2103813574" r:id="rId17"/>
    <p:sldId id="2103813558" r:id="rId18"/>
    <p:sldId id="2103813559" r:id="rId19"/>
    <p:sldId id="2103813560" r:id="rId20"/>
    <p:sldId id="2103813586" r:id="rId21"/>
    <p:sldId id="2103813561" r:id="rId22"/>
    <p:sldId id="2103813587" r:id="rId23"/>
    <p:sldId id="2103813562" r:id="rId24"/>
    <p:sldId id="2103813563" r:id="rId25"/>
    <p:sldId id="2103813564" r:id="rId26"/>
    <p:sldId id="2103813565" r:id="rId27"/>
    <p:sldId id="2103813566" r:id="rId28"/>
    <p:sldId id="1180" r:id="rId29"/>
    <p:sldId id="2103813567" r:id="rId30"/>
    <p:sldId id="2103813575" r:id="rId31"/>
    <p:sldId id="2103813576" r:id="rId32"/>
    <p:sldId id="2103813580" r:id="rId33"/>
    <p:sldId id="2103813578" r:id="rId34"/>
    <p:sldId id="2103813579" r:id="rId35"/>
    <p:sldId id="2103813581" r:id="rId36"/>
    <p:sldId id="2103813582" r:id="rId37"/>
    <p:sldId id="2103813583" r:id="rId38"/>
    <p:sldId id="2103813584" r:id="rId39"/>
    <p:sldId id="2103813585" r:id="rId40"/>
    <p:sldId id="2103813589" r:id="rId41"/>
    <p:sldId id="1191" r:id="rId42"/>
    <p:sldId id="728" r:id="rId43"/>
    <p:sldId id="731" r:id="rId44"/>
    <p:sldId id="732" r:id="rId45"/>
    <p:sldId id="730" r:id="rId46"/>
  </p:sldIdLst>
  <p:sldSz cx="12192000" cy="6858000"/>
  <p:notesSz cx="6858000" cy="9144000"/>
  <p:embeddedFontLst>
    <p:embeddedFont>
      <p:font typeface="Calibri" panose="020F0502020204030204" pitchFamily="34" charset="0"/>
      <p:regular r:id="rId48"/>
      <p:bold r:id="rId49"/>
      <p:italic r:id="rId50"/>
      <p:boldItalic r:id="rId51"/>
    </p:embeddedFont>
    <p:embeddedFont>
      <p:font typeface="Helvetica" panose="020B0604020202020204" pitchFamily="34" charset="0"/>
      <p:regular r:id="rId52"/>
      <p:bold r:id="rId53"/>
      <p:italic r:id="rId54"/>
      <p:boldItalic r:id="rId55"/>
    </p:embeddedFont>
    <p:embeddedFont>
      <p:font typeface="Intel Clear" panose="020B0604020203020204" pitchFamily="34" charset="0"/>
      <p:regular r:id="rId56"/>
      <p:bold r:id="rId57"/>
      <p:italic r:id="rId58"/>
      <p:boldItalic r:id="rId59"/>
    </p:embeddedFont>
    <p:embeddedFont>
      <p:font typeface="Intel Clear Light" panose="020B0404020203020204" pitchFamily="34" charset="0"/>
      <p:regular r:id="rId60"/>
      <p:italic r:id="rId61"/>
    </p:embeddedFont>
    <p:embeddedFont>
      <p:font typeface="Open Sans" panose="020B0606030504020204" pitchFamily="34" charset="0"/>
      <p:regular r:id="rId62"/>
      <p:bold r:id="rId63"/>
      <p:italic r:id="rId64"/>
      <p:boldItalic r:id="rId65"/>
    </p:embeddedFont>
    <p:embeddedFont>
      <p:font typeface="Roboto" panose="02000000000000000000" pitchFamily="2" charset="0"/>
      <p:regular r:id="rId66"/>
      <p:bold r:id="rId67"/>
      <p:italic r:id="rId68"/>
      <p:boldItalic r:id="rId69"/>
    </p:embeddedFont>
  </p:embeddedFontLst>
  <p:custDataLst>
    <p:tags r:id="rId70"/>
  </p:custDataLst>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1pPr>
    <a:lvl2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2pPr>
    <a:lvl3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3pPr>
    <a:lvl4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4pPr>
    <a:lvl5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5pPr>
    <a:lvl6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6pPr>
    <a:lvl7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7pPr>
    <a:lvl8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8pPr>
    <a:lvl9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Beginning Slides" id="{56677DBF-BA62-407D-9FA1-51524CBABFAD}">
          <p14:sldIdLst>
            <p14:sldId id="256"/>
          </p14:sldIdLst>
        </p14:section>
        <p14:section name="Core Slides" id="{8B14317E-A832-4695-8F62-C4D9D9A1FB58}">
          <p14:sldIdLst>
            <p14:sldId id="1192"/>
            <p14:sldId id="2103813553"/>
            <p14:sldId id="2103813555"/>
            <p14:sldId id="2103813588"/>
            <p14:sldId id="2103813554"/>
            <p14:sldId id="2103813568"/>
            <p14:sldId id="2103813569"/>
            <p14:sldId id="2103813570"/>
            <p14:sldId id="2103813571"/>
            <p14:sldId id="2103813572"/>
            <p14:sldId id="2103813573"/>
            <p14:sldId id="2103813574"/>
            <p14:sldId id="2103813558"/>
            <p14:sldId id="2103813559"/>
            <p14:sldId id="2103813560"/>
            <p14:sldId id="2103813586"/>
            <p14:sldId id="2103813561"/>
            <p14:sldId id="2103813587"/>
            <p14:sldId id="2103813562"/>
            <p14:sldId id="2103813563"/>
            <p14:sldId id="2103813564"/>
            <p14:sldId id="2103813565"/>
            <p14:sldId id="2103813566"/>
            <p14:sldId id="1180"/>
            <p14:sldId id="2103813567"/>
            <p14:sldId id="2103813575"/>
            <p14:sldId id="2103813576"/>
            <p14:sldId id="2103813580"/>
            <p14:sldId id="2103813578"/>
            <p14:sldId id="2103813579"/>
            <p14:sldId id="2103813581"/>
            <p14:sldId id="2103813582"/>
            <p14:sldId id="2103813583"/>
            <p14:sldId id="2103813584"/>
            <p14:sldId id="2103813585"/>
            <p14:sldId id="2103813589"/>
            <p14:sldId id="1191"/>
          </p14:sldIdLst>
        </p14:section>
        <p14:section name="Ending Slides" id="{2416099E-521A-4754-AC6C-06649D1BFC8A}">
          <p14:sldIdLst>
            <p14:sldId id="728"/>
            <p14:sldId id="731"/>
            <p14:sldId id="732"/>
            <p14:sldId id="730"/>
          </p14:sldIdLst>
        </p14:section>
      </p14:sectionLst>
    </p:ext>
    <p:ext uri="{EFAFB233-063F-42B5-8137-9DF3F51BA10A}">
      <p15:sldGuideLst xmlns:p15="http://schemas.microsoft.com/office/powerpoint/2012/main">
        <p15:guide id="1" orient="horz" pos="4032">
          <p15:clr>
            <a:srgbClr val="A4A3A4"/>
          </p15:clr>
        </p15:guide>
        <p15:guide id="2" pos="739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276844-1839-487D-9A28-FCAC004F13B0}" v="20" dt="2021-11-30T08:53:42.2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21" autoAdjust="0"/>
    <p:restoredTop sz="96740" autoAdjust="0"/>
  </p:normalViewPr>
  <p:slideViewPr>
    <p:cSldViewPr snapToGrid="0">
      <p:cViewPr varScale="1">
        <p:scale>
          <a:sx n="58" d="100"/>
          <a:sy n="58" d="100"/>
        </p:scale>
        <p:origin x="876" y="52"/>
      </p:cViewPr>
      <p:guideLst>
        <p:guide orient="horz" pos="4032"/>
        <p:guide pos="7392"/>
      </p:guideLst>
    </p:cSldViewPr>
  </p:slideViewPr>
  <p:outlineViewPr>
    <p:cViewPr>
      <p:scale>
        <a:sx n="33" d="100"/>
        <a:sy n="33" d="100"/>
      </p:scale>
      <p:origin x="0" y="-2472"/>
    </p:cViewPr>
  </p:outlineViewPr>
  <p:notesTextViewPr>
    <p:cViewPr>
      <p:scale>
        <a:sx n="1" d="1"/>
        <a:sy n="1" d="1"/>
      </p:scale>
      <p:origin x="0" y="0"/>
    </p:cViewPr>
  </p:notesTextViewPr>
  <p:sorterViewPr>
    <p:cViewPr>
      <p:scale>
        <a:sx n="100" d="100"/>
        <a:sy n="100" d="100"/>
      </p:scale>
      <p:origin x="0" y="-6048"/>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font" Target="fonts/font16.fntdata"/><Relationship Id="rId68" Type="http://schemas.openxmlformats.org/officeDocument/2006/relationships/font" Target="fonts/font21.fntdata"/><Relationship Id="rId76"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7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2.fntdata"/><Relationship Id="rId57" Type="http://schemas.openxmlformats.org/officeDocument/2006/relationships/font" Target="fonts/font10.fntdata"/><Relationship Id="rId61" Type="http://schemas.openxmlformats.org/officeDocument/2006/relationships/font" Target="fonts/font14.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font" Target="fonts/font22.fntdata"/><Relationship Id="rId8" Type="http://schemas.openxmlformats.org/officeDocument/2006/relationships/slide" Target="slides/slide4.xml"/><Relationship Id="rId51" Type="http://schemas.openxmlformats.org/officeDocument/2006/relationships/font" Target="fonts/font4.fntdata"/><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tags" Target="tags/tag1.xml"/><Relationship Id="rId75"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lyanaraman, PadmanabanX" userId="eb09dffb-85e0-43d7-bd4d-84008102a4a8" providerId="ADAL" clId="{7AF06974-85F6-4ECC-B0D3-B0C80730FE08}"/>
    <pc:docChg chg="delSld modSld modSection">
      <pc:chgData name="Kalyanaraman, PadmanabanX" userId="eb09dffb-85e0-43d7-bd4d-84008102a4a8" providerId="ADAL" clId="{7AF06974-85F6-4ECC-B0D3-B0C80730FE08}" dt="2021-11-27T15:05:10.284" v="63" actId="6549"/>
      <pc:docMkLst>
        <pc:docMk/>
      </pc:docMkLst>
      <pc:sldChg chg="modSp mod">
        <pc:chgData name="Kalyanaraman, PadmanabanX" userId="eb09dffb-85e0-43d7-bd4d-84008102a4a8" providerId="ADAL" clId="{7AF06974-85F6-4ECC-B0D3-B0C80730FE08}" dt="2021-11-27T15:04:39.893" v="15" actId="1076"/>
        <pc:sldMkLst>
          <pc:docMk/>
          <pc:sldMk cId="1306539296" sldId="256"/>
        </pc:sldMkLst>
        <pc:spChg chg="mod">
          <ac:chgData name="Kalyanaraman, PadmanabanX" userId="eb09dffb-85e0-43d7-bd4d-84008102a4a8" providerId="ADAL" clId="{7AF06974-85F6-4ECC-B0D3-B0C80730FE08}" dt="2021-11-27T15:04:39.893" v="15" actId="1076"/>
          <ac:spMkLst>
            <pc:docMk/>
            <pc:sldMk cId="1306539296" sldId="256"/>
            <ac:spMk id="2" creationId="{250E86B6-E22C-46CD-9253-E907513E52B7}"/>
          </ac:spMkLst>
        </pc:spChg>
      </pc:sldChg>
      <pc:sldChg chg="del">
        <pc:chgData name="Kalyanaraman, PadmanabanX" userId="eb09dffb-85e0-43d7-bd4d-84008102a4a8" providerId="ADAL" clId="{7AF06974-85F6-4ECC-B0D3-B0C80730FE08}" dt="2021-11-27T15:03:52.095" v="10" actId="2696"/>
        <pc:sldMkLst>
          <pc:docMk/>
          <pc:sldMk cId="2321751853" sldId="1152"/>
        </pc:sldMkLst>
      </pc:sldChg>
      <pc:sldChg chg="del">
        <pc:chgData name="Kalyanaraman, PadmanabanX" userId="eb09dffb-85e0-43d7-bd4d-84008102a4a8" providerId="ADAL" clId="{7AF06974-85F6-4ECC-B0D3-B0C80730FE08}" dt="2021-11-27T15:03:52.095" v="10" actId="2696"/>
        <pc:sldMkLst>
          <pc:docMk/>
          <pc:sldMk cId="3318346368" sldId="1153"/>
        </pc:sldMkLst>
      </pc:sldChg>
      <pc:sldChg chg="del">
        <pc:chgData name="Kalyanaraman, PadmanabanX" userId="eb09dffb-85e0-43d7-bd4d-84008102a4a8" providerId="ADAL" clId="{7AF06974-85F6-4ECC-B0D3-B0C80730FE08}" dt="2021-11-27T15:03:52.095" v="10" actId="2696"/>
        <pc:sldMkLst>
          <pc:docMk/>
          <pc:sldMk cId="3791288724" sldId="1154"/>
        </pc:sldMkLst>
      </pc:sldChg>
      <pc:sldChg chg="del">
        <pc:chgData name="Kalyanaraman, PadmanabanX" userId="eb09dffb-85e0-43d7-bd4d-84008102a4a8" providerId="ADAL" clId="{7AF06974-85F6-4ECC-B0D3-B0C80730FE08}" dt="2021-11-27T15:03:52.095" v="10" actId="2696"/>
        <pc:sldMkLst>
          <pc:docMk/>
          <pc:sldMk cId="3553320083" sldId="1155"/>
        </pc:sldMkLst>
      </pc:sldChg>
      <pc:sldChg chg="del">
        <pc:chgData name="Kalyanaraman, PadmanabanX" userId="eb09dffb-85e0-43d7-bd4d-84008102a4a8" providerId="ADAL" clId="{7AF06974-85F6-4ECC-B0D3-B0C80730FE08}" dt="2021-11-27T15:03:52.095" v="10" actId="2696"/>
        <pc:sldMkLst>
          <pc:docMk/>
          <pc:sldMk cId="369582995" sldId="1156"/>
        </pc:sldMkLst>
      </pc:sldChg>
      <pc:sldChg chg="del">
        <pc:chgData name="Kalyanaraman, PadmanabanX" userId="eb09dffb-85e0-43d7-bd4d-84008102a4a8" providerId="ADAL" clId="{7AF06974-85F6-4ECC-B0D3-B0C80730FE08}" dt="2021-11-27T15:03:52.095" v="10" actId="2696"/>
        <pc:sldMkLst>
          <pc:docMk/>
          <pc:sldMk cId="4046173714" sldId="1157"/>
        </pc:sldMkLst>
      </pc:sldChg>
      <pc:sldChg chg="del">
        <pc:chgData name="Kalyanaraman, PadmanabanX" userId="eb09dffb-85e0-43d7-bd4d-84008102a4a8" providerId="ADAL" clId="{7AF06974-85F6-4ECC-B0D3-B0C80730FE08}" dt="2021-11-27T15:03:52.095" v="10" actId="2696"/>
        <pc:sldMkLst>
          <pc:docMk/>
          <pc:sldMk cId="988966503" sldId="1158"/>
        </pc:sldMkLst>
      </pc:sldChg>
      <pc:sldChg chg="del">
        <pc:chgData name="Kalyanaraman, PadmanabanX" userId="eb09dffb-85e0-43d7-bd4d-84008102a4a8" providerId="ADAL" clId="{7AF06974-85F6-4ECC-B0D3-B0C80730FE08}" dt="2021-11-27T15:03:52.095" v="10" actId="2696"/>
        <pc:sldMkLst>
          <pc:docMk/>
          <pc:sldMk cId="755110238" sldId="1162"/>
        </pc:sldMkLst>
      </pc:sldChg>
      <pc:sldChg chg="del">
        <pc:chgData name="Kalyanaraman, PadmanabanX" userId="eb09dffb-85e0-43d7-bd4d-84008102a4a8" providerId="ADAL" clId="{7AF06974-85F6-4ECC-B0D3-B0C80730FE08}" dt="2021-11-27T15:03:52.095" v="10" actId="2696"/>
        <pc:sldMkLst>
          <pc:docMk/>
          <pc:sldMk cId="768569963" sldId="1163"/>
        </pc:sldMkLst>
      </pc:sldChg>
      <pc:sldChg chg="del">
        <pc:chgData name="Kalyanaraman, PadmanabanX" userId="eb09dffb-85e0-43d7-bd4d-84008102a4a8" providerId="ADAL" clId="{7AF06974-85F6-4ECC-B0D3-B0C80730FE08}" dt="2021-11-27T15:03:52.095" v="10" actId="2696"/>
        <pc:sldMkLst>
          <pc:docMk/>
          <pc:sldMk cId="614314630" sldId="1165"/>
        </pc:sldMkLst>
      </pc:sldChg>
      <pc:sldChg chg="del">
        <pc:chgData name="Kalyanaraman, PadmanabanX" userId="eb09dffb-85e0-43d7-bd4d-84008102a4a8" providerId="ADAL" clId="{7AF06974-85F6-4ECC-B0D3-B0C80730FE08}" dt="2021-11-27T15:03:52.095" v="10" actId="2696"/>
        <pc:sldMkLst>
          <pc:docMk/>
          <pc:sldMk cId="2571902180" sldId="1166"/>
        </pc:sldMkLst>
      </pc:sldChg>
      <pc:sldChg chg="del">
        <pc:chgData name="Kalyanaraman, PadmanabanX" userId="eb09dffb-85e0-43d7-bd4d-84008102a4a8" providerId="ADAL" clId="{7AF06974-85F6-4ECC-B0D3-B0C80730FE08}" dt="2021-11-27T15:03:52.095" v="10" actId="2696"/>
        <pc:sldMkLst>
          <pc:docMk/>
          <pc:sldMk cId="3482230066" sldId="1170"/>
        </pc:sldMkLst>
      </pc:sldChg>
      <pc:sldChg chg="del">
        <pc:chgData name="Kalyanaraman, PadmanabanX" userId="eb09dffb-85e0-43d7-bd4d-84008102a4a8" providerId="ADAL" clId="{7AF06974-85F6-4ECC-B0D3-B0C80730FE08}" dt="2021-11-27T15:03:52.095" v="10" actId="2696"/>
        <pc:sldMkLst>
          <pc:docMk/>
          <pc:sldMk cId="2189466086" sldId="1171"/>
        </pc:sldMkLst>
      </pc:sldChg>
      <pc:sldChg chg="del">
        <pc:chgData name="Kalyanaraman, PadmanabanX" userId="eb09dffb-85e0-43d7-bd4d-84008102a4a8" providerId="ADAL" clId="{7AF06974-85F6-4ECC-B0D3-B0C80730FE08}" dt="2021-11-27T15:03:52.095" v="10" actId="2696"/>
        <pc:sldMkLst>
          <pc:docMk/>
          <pc:sldMk cId="2072030896" sldId="1172"/>
        </pc:sldMkLst>
      </pc:sldChg>
      <pc:sldChg chg="del">
        <pc:chgData name="Kalyanaraman, PadmanabanX" userId="eb09dffb-85e0-43d7-bd4d-84008102a4a8" providerId="ADAL" clId="{7AF06974-85F6-4ECC-B0D3-B0C80730FE08}" dt="2021-11-27T15:03:52.095" v="10" actId="2696"/>
        <pc:sldMkLst>
          <pc:docMk/>
          <pc:sldMk cId="3779840567" sldId="1174"/>
        </pc:sldMkLst>
      </pc:sldChg>
      <pc:sldChg chg="del">
        <pc:chgData name="Kalyanaraman, PadmanabanX" userId="eb09dffb-85e0-43d7-bd4d-84008102a4a8" providerId="ADAL" clId="{7AF06974-85F6-4ECC-B0D3-B0C80730FE08}" dt="2021-11-27T15:03:52.095" v="10" actId="2696"/>
        <pc:sldMkLst>
          <pc:docMk/>
          <pc:sldMk cId="1010192725" sldId="1176"/>
        </pc:sldMkLst>
      </pc:sldChg>
      <pc:sldChg chg="del">
        <pc:chgData name="Kalyanaraman, PadmanabanX" userId="eb09dffb-85e0-43d7-bd4d-84008102a4a8" providerId="ADAL" clId="{7AF06974-85F6-4ECC-B0D3-B0C80730FE08}" dt="2021-11-27T15:03:52.095" v="10" actId="2696"/>
        <pc:sldMkLst>
          <pc:docMk/>
          <pc:sldMk cId="3674172072" sldId="1177"/>
        </pc:sldMkLst>
      </pc:sldChg>
      <pc:sldChg chg="del">
        <pc:chgData name="Kalyanaraman, PadmanabanX" userId="eb09dffb-85e0-43d7-bd4d-84008102a4a8" providerId="ADAL" clId="{7AF06974-85F6-4ECC-B0D3-B0C80730FE08}" dt="2021-11-27T15:03:52.095" v="10" actId="2696"/>
        <pc:sldMkLst>
          <pc:docMk/>
          <pc:sldMk cId="1583112081" sldId="1178"/>
        </pc:sldMkLst>
      </pc:sldChg>
      <pc:sldChg chg="del">
        <pc:chgData name="Kalyanaraman, PadmanabanX" userId="eb09dffb-85e0-43d7-bd4d-84008102a4a8" providerId="ADAL" clId="{7AF06974-85F6-4ECC-B0D3-B0C80730FE08}" dt="2021-11-27T15:03:52.095" v="10" actId="2696"/>
        <pc:sldMkLst>
          <pc:docMk/>
          <pc:sldMk cId="1230266106" sldId="1179"/>
        </pc:sldMkLst>
      </pc:sldChg>
      <pc:sldChg chg="del">
        <pc:chgData name="Kalyanaraman, PadmanabanX" userId="eb09dffb-85e0-43d7-bd4d-84008102a4a8" providerId="ADAL" clId="{7AF06974-85F6-4ECC-B0D3-B0C80730FE08}" dt="2021-11-27T15:03:52.095" v="10" actId="2696"/>
        <pc:sldMkLst>
          <pc:docMk/>
          <pc:sldMk cId="1542813603" sldId="1181"/>
        </pc:sldMkLst>
      </pc:sldChg>
      <pc:sldChg chg="del">
        <pc:chgData name="Kalyanaraman, PadmanabanX" userId="eb09dffb-85e0-43d7-bd4d-84008102a4a8" providerId="ADAL" clId="{7AF06974-85F6-4ECC-B0D3-B0C80730FE08}" dt="2021-11-27T15:03:52.095" v="10" actId="2696"/>
        <pc:sldMkLst>
          <pc:docMk/>
          <pc:sldMk cId="861674452" sldId="1182"/>
        </pc:sldMkLst>
      </pc:sldChg>
      <pc:sldChg chg="del">
        <pc:chgData name="Kalyanaraman, PadmanabanX" userId="eb09dffb-85e0-43d7-bd4d-84008102a4a8" providerId="ADAL" clId="{7AF06974-85F6-4ECC-B0D3-B0C80730FE08}" dt="2021-11-27T15:03:52.095" v="10" actId="2696"/>
        <pc:sldMkLst>
          <pc:docMk/>
          <pc:sldMk cId="583044780" sldId="1183"/>
        </pc:sldMkLst>
      </pc:sldChg>
      <pc:sldChg chg="del">
        <pc:chgData name="Kalyanaraman, PadmanabanX" userId="eb09dffb-85e0-43d7-bd4d-84008102a4a8" providerId="ADAL" clId="{7AF06974-85F6-4ECC-B0D3-B0C80730FE08}" dt="2021-11-27T15:03:52.095" v="10" actId="2696"/>
        <pc:sldMkLst>
          <pc:docMk/>
          <pc:sldMk cId="3141217558" sldId="1184"/>
        </pc:sldMkLst>
      </pc:sldChg>
      <pc:sldChg chg="del">
        <pc:chgData name="Kalyanaraman, PadmanabanX" userId="eb09dffb-85e0-43d7-bd4d-84008102a4a8" providerId="ADAL" clId="{7AF06974-85F6-4ECC-B0D3-B0C80730FE08}" dt="2021-11-27T15:03:52.095" v="10" actId="2696"/>
        <pc:sldMkLst>
          <pc:docMk/>
          <pc:sldMk cId="2770493466" sldId="1185"/>
        </pc:sldMkLst>
      </pc:sldChg>
      <pc:sldChg chg="del">
        <pc:chgData name="Kalyanaraman, PadmanabanX" userId="eb09dffb-85e0-43d7-bd4d-84008102a4a8" providerId="ADAL" clId="{7AF06974-85F6-4ECC-B0D3-B0C80730FE08}" dt="2021-11-27T15:03:52.095" v="10" actId="2696"/>
        <pc:sldMkLst>
          <pc:docMk/>
          <pc:sldMk cId="3264994914" sldId="1186"/>
        </pc:sldMkLst>
      </pc:sldChg>
      <pc:sldChg chg="del">
        <pc:chgData name="Kalyanaraman, PadmanabanX" userId="eb09dffb-85e0-43d7-bd4d-84008102a4a8" providerId="ADAL" clId="{7AF06974-85F6-4ECC-B0D3-B0C80730FE08}" dt="2021-11-27T15:04:19.573" v="12" actId="2696"/>
        <pc:sldMkLst>
          <pc:docMk/>
          <pc:sldMk cId="2255400375" sldId="1187"/>
        </pc:sldMkLst>
      </pc:sldChg>
      <pc:sldChg chg="del">
        <pc:chgData name="Kalyanaraman, PadmanabanX" userId="eb09dffb-85e0-43d7-bd4d-84008102a4a8" providerId="ADAL" clId="{7AF06974-85F6-4ECC-B0D3-B0C80730FE08}" dt="2021-11-27T15:03:52.095" v="10" actId="2696"/>
        <pc:sldMkLst>
          <pc:docMk/>
          <pc:sldMk cId="2994260535" sldId="1188"/>
        </pc:sldMkLst>
      </pc:sldChg>
      <pc:sldChg chg="del">
        <pc:chgData name="Kalyanaraman, PadmanabanX" userId="eb09dffb-85e0-43d7-bd4d-84008102a4a8" providerId="ADAL" clId="{7AF06974-85F6-4ECC-B0D3-B0C80730FE08}" dt="2021-11-27T15:03:52.095" v="10" actId="2696"/>
        <pc:sldMkLst>
          <pc:docMk/>
          <pc:sldMk cId="454192971" sldId="1189"/>
        </pc:sldMkLst>
      </pc:sldChg>
      <pc:sldChg chg="del">
        <pc:chgData name="Kalyanaraman, PadmanabanX" userId="eb09dffb-85e0-43d7-bd4d-84008102a4a8" providerId="ADAL" clId="{7AF06974-85F6-4ECC-B0D3-B0C80730FE08}" dt="2021-11-27T15:03:52.095" v="10" actId="2696"/>
        <pc:sldMkLst>
          <pc:docMk/>
          <pc:sldMk cId="2924934067" sldId="1190"/>
        </pc:sldMkLst>
      </pc:sldChg>
      <pc:sldChg chg="modSp mod">
        <pc:chgData name="Kalyanaraman, PadmanabanX" userId="eb09dffb-85e0-43d7-bd4d-84008102a4a8" providerId="ADAL" clId="{7AF06974-85F6-4ECC-B0D3-B0C80730FE08}" dt="2021-11-27T15:04:28.505" v="13" actId="6549"/>
        <pc:sldMkLst>
          <pc:docMk/>
          <pc:sldMk cId="2388342469" sldId="1191"/>
        </pc:sldMkLst>
        <pc:spChg chg="mod">
          <ac:chgData name="Kalyanaraman, PadmanabanX" userId="eb09dffb-85e0-43d7-bd4d-84008102a4a8" providerId="ADAL" clId="{7AF06974-85F6-4ECC-B0D3-B0C80730FE08}" dt="2021-11-27T15:04:28.505" v="13" actId="6549"/>
          <ac:spMkLst>
            <pc:docMk/>
            <pc:sldMk cId="2388342469" sldId="1191"/>
            <ac:spMk id="3" creationId="{6176521F-46CC-46B5-8494-7CD10B9E642A}"/>
          </ac:spMkLst>
        </pc:spChg>
      </pc:sldChg>
      <pc:sldChg chg="modSp mod">
        <pc:chgData name="Kalyanaraman, PadmanabanX" userId="eb09dffb-85e0-43d7-bd4d-84008102a4a8" providerId="ADAL" clId="{7AF06974-85F6-4ECC-B0D3-B0C80730FE08}" dt="2021-11-27T15:05:10.284" v="63" actId="6549"/>
        <pc:sldMkLst>
          <pc:docMk/>
          <pc:sldMk cId="1919099104" sldId="1192"/>
        </pc:sldMkLst>
        <pc:spChg chg="mod">
          <ac:chgData name="Kalyanaraman, PadmanabanX" userId="eb09dffb-85e0-43d7-bd4d-84008102a4a8" providerId="ADAL" clId="{7AF06974-85F6-4ECC-B0D3-B0C80730FE08}" dt="2021-11-27T15:05:10.284" v="63" actId="6549"/>
          <ac:spMkLst>
            <pc:docMk/>
            <pc:sldMk cId="1919099104" sldId="1192"/>
            <ac:spMk id="3" creationId="{469F3F1D-BE4D-4B9B-BCF4-3EB71E77B9F4}"/>
          </ac:spMkLst>
        </pc:spChg>
      </pc:sldChg>
      <pc:sldChg chg="del">
        <pc:chgData name="Kalyanaraman, PadmanabanX" userId="eb09dffb-85e0-43d7-bd4d-84008102a4a8" providerId="ADAL" clId="{7AF06974-85F6-4ECC-B0D3-B0C80730FE08}" dt="2021-11-27T15:03:52.095" v="10" actId="2696"/>
        <pc:sldMkLst>
          <pc:docMk/>
          <pc:sldMk cId="2204896527" sldId="1193"/>
        </pc:sldMkLst>
      </pc:sldChg>
      <pc:sldChg chg="del">
        <pc:chgData name="Kalyanaraman, PadmanabanX" userId="eb09dffb-85e0-43d7-bd4d-84008102a4a8" providerId="ADAL" clId="{7AF06974-85F6-4ECC-B0D3-B0C80730FE08}" dt="2021-11-27T15:04:12.825" v="11" actId="2696"/>
        <pc:sldMkLst>
          <pc:docMk/>
          <pc:sldMk cId="1929405553" sldId="2103813556"/>
        </pc:sldMkLst>
      </pc:sldChg>
      <pc:sldChg chg="del">
        <pc:chgData name="Kalyanaraman, PadmanabanX" userId="eb09dffb-85e0-43d7-bd4d-84008102a4a8" providerId="ADAL" clId="{7AF06974-85F6-4ECC-B0D3-B0C80730FE08}" dt="2021-11-27T15:03:52.095" v="10" actId="2696"/>
        <pc:sldMkLst>
          <pc:docMk/>
          <pc:sldMk cId="2016030773" sldId="2103813557"/>
        </pc:sldMkLst>
      </pc:sldChg>
    </pc:docChg>
  </pc:docChgLst>
  <pc:docChgLst>
    <pc:chgData name="Kalyanaraman, PadmanabanX" userId="eb09dffb-85e0-43d7-bd4d-84008102a4a8" providerId="ADAL" clId="{E0276844-1839-487D-9A28-FCAC004F13B0}"/>
    <pc:docChg chg="undo custSel addSld delSld modSld modSection">
      <pc:chgData name="Kalyanaraman, PadmanabanX" userId="eb09dffb-85e0-43d7-bd4d-84008102a4a8" providerId="ADAL" clId="{E0276844-1839-487D-9A28-FCAC004F13B0}" dt="2021-11-30T08:53:53.978" v="846" actId="20577"/>
      <pc:docMkLst>
        <pc:docMk/>
      </pc:docMkLst>
      <pc:sldChg chg="del">
        <pc:chgData name="Kalyanaraman, PadmanabanX" userId="eb09dffb-85e0-43d7-bd4d-84008102a4a8" providerId="ADAL" clId="{E0276844-1839-487D-9A28-FCAC004F13B0}" dt="2021-11-28T07:24:03.454" v="171" actId="2696"/>
        <pc:sldMkLst>
          <pc:docMk/>
          <pc:sldMk cId="3076908919" sldId="1180"/>
        </pc:sldMkLst>
      </pc:sldChg>
      <pc:sldChg chg="modSp mod">
        <pc:chgData name="Kalyanaraman, PadmanabanX" userId="eb09dffb-85e0-43d7-bd4d-84008102a4a8" providerId="ADAL" clId="{E0276844-1839-487D-9A28-FCAC004F13B0}" dt="2021-11-29T04:42:40.829" v="788" actId="20577"/>
        <pc:sldMkLst>
          <pc:docMk/>
          <pc:sldMk cId="2388342469" sldId="1191"/>
        </pc:sldMkLst>
        <pc:spChg chg="mod">
          <ac:chgData name="Kalyanaraman, PadmanabanX" userId="eb09dffb-85e0-43d7-bd4d-84008102a4a8" providerId="ADAL" clId="{E0276844-1839-487D-9A28-FCAC004F13B0}" dt="2021-11-29T04:42:40.829" v="788" actId="20577"/>
          <ac:spMkLst>
            <pc:docMk/>
            <pc:sldMk cId="2388342469" sldId="1191"/>
            <ac:spMk id="3" creationId="{6176521F-46CC-46B5-8494-7CD10B9E642A}"/>
          </ac:spMkLst>
        </pc:spChg>
      </pc:sldChg>
      <pc:sldChg chg="modSp mod">
        <pc:chgData name="Kalyanaraman, PadmanabanX" userId="eb09dffb-85e0-43d7-bd4d-84008102a4a8" providerId="ADAL" clId="{E0276844-1839-487D-9A28-FCAC004F13B0}" dt="2021-11-29T04:42:02.868" v="729" actId="20577"/>
        <pc:sldMkLst>
          <pc:docMk/>
          <pc:sldMk cId="1919099104" sldId="1192"/>
        </pc:sldMkLst>
        <pc:spChg chg="mod">
          <ac:chgData name="Kalyanaraman, PadmanabanX" userId="eb09dffb-85e0-43d7-bd4d-84008102a4a8" providerId="ADAL" clId="{E0276844-1839-487D-9A28-FCAC004F13B0}" dt="2021-11-29T04:42:02.868" v="729" actId="20577"/>
          <ac:spMkLst>
            <pc:docMk/>
            <pc:sldMk cId="1919099104" sldId="1192"/>
            <ac:spMk id="3" creationId="{469F3F1D-BE4D-4B9B-BCF4-3EB71E77B9F4}"/>
          </ac:spMkLst>
        </pc:spChg>
      </pc:sldChg>
      <pc:sldChg chg="modSp mod">
        <pc:chgData name="Kalyanaraman, PadmanabanX" userId="eb09dffb-85e0-43d7-bd4d-84008102a4a8" providerId="ADAL" clId="{E0276844-1839-487D-9A28-FCAC004F13B0}" dt="2021-11-30T08:50:54.565" v="800" actId="20577"/>
        <pc:sldMkLst>
          <pc:docMk/>
          <pc:sldMk cId="4103389815" sldId="2103813554"/>
        </pc:sldMkLst>
        <pc:spChg chg="mod">
          <ac:chgData name="Kalyanaraman, PadmanabanX" userId="eb09dffb-85e0-43d7-bd4d-84008102a4a8" providerId="ADAL" clId="{E0276844-1839-487D-9A28-FCAC004F13B0}" dt="2021-11-30T08:50:54.565" v="800" actId="20577"/>
          <ac:spMkLst>
            <pc:docMk/>
            <pc:sldMk cId="4103389815" sldId="2103813554"/>
            <ac:spMk id="2" creationId="{6E1B5370-C8C4-4E48-BC8C-4292825D3DB9}"/>
          </ac:spMkLst>
        </pc:spChg>
        <pc:spChg chg="mod">
          <ac:chgData name="Kalyanaraman, PadmanabanX" userId="eb09dffb-85e0-43d7-bd4d-84008102a4a8" providerId="ADAL" clId="{E0276844-1839-487D-9A28-FCAC004F13B0}" dt="2021-11-29T04:41:48.455" v="716" actId="20577"/>
          <ac:spMkLst>
            <pc:docMk/>
            <pc:sldMk cId="4103389815" sldId="2103813554"/>
            <ac:spMk id="3" creationId="{4C7B50C8-9246-4700-B80F-52BD7F9B58FB}"/>
          </ac:spMkLst>
        </pc:spChg>
      </pc:sldChg>
      <pc:sldChg chg="addSp modSp mod">
        <pc:chgData name="Kalyanaraman, PadmanabanX" userId="eb09dffb-85e0-43d7-bd4d-84008102a4a8" providerId="ADAL" clId="{E0276844-1839-487D-9A28-FCAC004F13B0}" dt="2021-11-28T16:02:24.396" v="533" actId="5793"/>
        <pc:sldMkLst>
          <pc:docMk/>
          <pc:sldMk cId="2011094049" sldId="2103813562"/>
        </pc:sldMkLst>
        <pc:spChg chg="mod">
          <ac:chgData name="Kalyanaraman, PadmanabanX" userId="eb09dffb-85e0-43d7-bd4d-84008102a4a8" providerId="ADAL" clId="{E0276844-1839-487D-9A28-FCAC004F13B0}" dt="2021-11-28T16:02:24.396" v="533" actId="5793"/>
          <ac:spMkLst>
            <pc:docMk/>
            <pc:sldMk cId="2011094049" sldId="2103813562"/>
            <ac:spMk id="3" creationId="{4E17F04C-8EBA-4A09-8DD1-440365B2F975}"/>
          </ac:spMkLst>
        </pc:spChg>
        <pc:picChg chg="add mod">
          <ac:chgData name="Kalyanaraman, PadmanabanX" userId="eb09dffb-85e0-43d7-bd4d-84008102a4a8" providerId="ADAL" clId="{E0276844-1839-487D-9A28-FCAC004F13B0}" dt="2021-11-28T16:02:21.845" v="532" actId="1076"/>
          <ac:picMkLst>
            <pc:docMk/>
            <pc:sldMk cId="2011094049" sldId="2103813562"/>
            <ac:picMk id="5" creationId="{14E5C808-2146-4C80-98F6-31257E84CBBD}"/>
          </ac:picMkLst>
        </pc:picChg>
      </pc:sldChg>
      <pc:sldChg chg="addSp delSp modSp mod modTransition modClrScheme chgLayout">
        <pc:chgData name="Kalyanaraman, PadmanabanX" userId="eb09dffb-85e0-43d7-bd4d-84008102a4a8" providerId="ADAL" clId="{E0276844-1839-487D-9A28-FCAC004F13B0}" dt="2021-11-28T16:04:39.593" v="539" actId="5793"/>
        <pc:sldMkLst>
          <pc:docMk/>
          <pc:sldMk cId="2994027577" sldId="2103813563"/>
        </pc:sldMkLst>
        <pc:spChg chg="mod">
          <ac:chgData name="Kalyanaraman, PadmanabanX" userId="eb09dffb-85e0-43d7-bd4d-84008102a4a8" providerId="ADAL" clId="{E0276844-1839-487D-9A28-FCAC004F13B0}" dt="2021-11-28T16:04:16.550" v="536" actId="26606"/>
          <ac:spMkLst>
            <pc:docMk/>
            <pc:sldMk cId="2994027577" sldId="2103813563"/>
            <ac:spMk id="2" creationId="{837EEBF0-B339-4F48-8A0F-24B14C3703D4}"/>
          </ac:spMkLst>
        </pc:spChg>
        <pc:spChg chg="mod">
          <ac:chgData name="Kalyanaraman, PadmanabanX" userId="eb09dffb-85e0-43d7-bd4d-84008102a4a8" providerId="ADAL" clId="{E0276844-1839-487D-9A28-FCAC004F13B0}" dt="2021-11-28T16:04:39.593" v="539" actId="5793"/>
          <ac:spMkLst>
            <pc:docMk/>
            <pc:sldMk cId="2994027577" sldId="2103813563"/>
            <ac:spMk id="3" creationId="{4C496995-3000-49E8-ABFF-ED0A241615A3}"/>
          </ac:spMkLst>
        </pc:spChg>
        <pc:spChg chg="add del mod">
          <ac:chgData name="Kalyanaraman, PadmanabanX" userId="eb09dffb-85e0-43d7-bd4d-84008102a4a8" providerId="ADAL" clId="{E0276844-1839-487D-9A28-FCAC004F13B0}" dt="2021-11-28T16:04:26.371" v="537" actId="21"/>
          <ac:spMkLst>
            <pc:docMk/>
            <pc:sldMk cId="2994027577" sldId="2103813563"/>
            <ac:spMk id="10" creationId="{5B239638-B4DA-4E1A-88C3-BDD278185B58}"/>
          </ac:spMkLst>
        </pc:spChg>
        <pc:picChg chg="add mod">
          <ac:chgData name="Kalyanaraman, PadmanabanX" userId="eb09dffb-85e0-43d7-bd4d-84008102a4a8" providerId="ADAL" clId="{E0276844-1839-487D-9A28-FCAC004F13B0}" dt="2021-11-28T16:04:27.018" v="538" actId="27614"/>
          <ac:picMkLst>
            <pc:docMk/>
            <pc:sldMk cId="2994027577" sldId="2103813563"/>
            <ac:picMk id="5" creationId="{BBC6AF29-EDF4-47F1-8EA8-6F1CDDAD5BA7}"/>
          </ac:picMkLst>
        </pc:picChg>
      </pc:sldChg>
      <pc:sldChg chg="modSp new mod">
        <pc:chgData name="Kalyanaraman, PadmanabanX" userId="eb09dffb-85e0-43d7-bd4d-84008102a4a8" providerId="ADAL" clId="{E0276844-1839-487D-9A28-FCAC004F13B0}" dt="2021-11-28T07:18:28.982" v="27" actId="5793"/>
        <pc:sldMkLst>
          <pc:docMk/>
          <pc:sldMk cId="1745560195" sldId="2103813568"/>
        </pc:sldMkLst>
        <pc:spChg chg="mod">
          <ac:chgData name="Kalyanaraman, PadmanabanX" userId="eb09dffb-85e0-43d7-bd4d-84008102a4a8" providerId="ADAL" clId="{E0276844-1839-487D-9A28-FCAC004F13B0}" dt="2021-11-28T07:18:19.225" v="26" actId="207"/>
          <ac:spMkLst>
            <pc:docMk/>
            <pc:sldMk cId="1745560195" sldId="2103813568"/>
            <ac:spMk id="2" creationId="{B310DE3F-4E14-4F75-9E0B-71DCB598C26B}"/>
          </ac:spMkLst>
        </pc:spChg>
        <pc:spChg chg="mod">
          <ac:chgData name="Kalyanaraman, PadmanabanX" userId="eb09dffb-85e0-43d7-bd4d-84008102a4a8" providerId="ADAL" clId="{E0276844-1839-487D-9A28-FCAC004F13B0}" dt="2021-11-28T07:18:28.982" v="27" actId="5793"/>
          <ac:spMkLst>
            <pc:docMk/>
            <pc:sldMk cId="1745560195" sldId="2103813568"/>
            <ac:spMk id="3" creationId="{79826061-4912-4D75-9AC8-23B8E0561007}"/>
          </ac:spMkLst>
        </pc:spChg>
      </pc:sldChg>
      <pc:sldChg chg="modSp new mod">
        <pc:chgData name="Kalyanaraman, PadmanabanX" userId="eb09dffb-85e0-43d7-bd4d-84008102a4a8" providerId="ADAL" clId="{E0276844-1839-487D-9A28-FCAC004F13B0}" dt="2021-11-28T07:19:07.748" v="49" actId="207"/>
        <pc:sldMkLst>
          <pc:docMk/>
          <pc:sldMk cId="554751138" sldId="2103813569"/>
        </pc:sldMkLst>
        <pc:spChg chg="mod">
          <ac:chgData name="Kalyanaraman, PadmanabanX" userId="eb09dffb-85e0-43d7-bd4d-84008102a4a8" providerId="ADAL" clId="{E0276844-1839-487D-9A28-FCAC004F13B0}" dt="2021-11-28T07:19:07.748" v="49" actId="207"/>
          <ac:spMkLst>
            <pc:docMk/>
            <pc:sldMk cId="554751138" sldId="2103813569"/>
            <ac:spMk id="2" creationId="{93D6580F-29AC-4C1C-BAD4-C6E253B987CC}"/>
          </ac:spMkLst>
        </pc:spChg>
        <pc:spChg chg="mod">
          <ac:chgData name="Kalyanaraman, PadmanabanX" userId="eb09dffb-85e0-43d7-bd4d-84008102a4a8" providerId="ADAL" clId="{E0276844-1839-487D-9A28-FCAC004F13B0}" dt="2021-11-28T07:18:57.061" v="29"/>
          <ac:spMkLst>
            <pc:docMk/>
            <pc:sldMk cId="554751138" sldId="2103813569"/>
            <ac:spMk id="3" creationId="{4FC97DFA-44B0-4D90-BDCD-5BA8A06C4141}"/>
          </ac:spMkLst>
        </pc:spChg>
      </pc:sldChg>
      <pc:sldChg chg="modSp new mod">
        <pc:chgData name="Kalyanaraman, PadmanabanX" userId="eb09dffb-85e0-43d7-bd4d-84008102a4a8" providerId="ADAL" clId="{E0276844-1839-487D-9A28-FCAC004F13B0}" dt="2021-11-28T07:20:00.242" v="79" actId="207"/>
        <pc:sldMkLst>
          <pc:docMk/>
          <pc:sldMk cId="908078673" sldId="2103813570"/>
        </pc:sldMkLst>
        <pc:spChg chg="mod">
          <ac:chgData name="Kalyanaraman, PadmanabanX" userId="eb09dffb-85e0-43d7-bd4d-84008102a4a8" providerId="ADAL" clId="{E0276844-1839-487D-9A28-FCAC004F13B0}" dt="2021-11-28T07:20:00.242" v="79" actId="207"/>
          <ac:spMkLst>
            <pc:docMk/>
            <pc:sldMk cId="908078673" sldId="2103813570"/>
            <ac:spMk id="2" creationId="{E6146EA7-A3D5-4982-8B27-5E81B8631687}"/>
          </ac:spMkLst>
        </pc:spChg>
        <pc:spChg chg="mod">
          <ac:chgData name="Kalyanaraman, PadmanabanX" userId="eb09dffb-85e0-43d7-bd4d-84008102a4a8" providerId="ADAL" clId="{E0276844-1839-487D-9A28-FCAC004F13B0}" dt="2021-11-28T07:19:39.382" v="53" actId="33524"/>
          <ac:spMkLst>
            <pc:docMk/>
            <pc:sldMk cId="908078673" sldId="2103813570"/>
            <ac:spMk id="3" creationId="{43158077-9640-4AB9-BC9A-D421D469CCC8}"/>
          </ac:spMkLst>
        </pc:spChg>
      </pc:sldChg>
      <pc:sldChg chg="modSp new mod">
        <pc:chgData name="Kalyanaraman, PadmanabanX" userId="eb09dffb-85e0-43d7-bd4d-84008102a4a8" providerId="ADAL" clId="{E0276844-1839-487D-9A28-FCAC004F13B0}" dt="2021-11-28T07:20:45.545" v="85" actId="1076"/>
        <pc:sldMkLst>
          <pc:docMk/>
          <pc:sldMk cId="1546435639" sldId="2103813571"/>
        </pc:sldMkLst>
        <pc:spChg chg="mod">
          <ac:chgData name="Kalyanaraman, PadmanabanX" userId="eb09dffb-85e0-43d7-bd4d-84008102a4a8" providerId="ADAL" clId="{E0276844-1839-487D-9A28-FCAC004F13B0}" dt="2021-11-28T07:20:32.522" v="82"/>
          <ac:spMkLst>
            <pc:docMk/>
            <pc:sldMk cId="1546435639" sldId="2103813571"/>
            <ac:spMk id="2" creationId="{F668D1A7-B83D-4BED-A60F-F23B9E9197DE}"/>
          </ac:spMkLst>
        </pc:spChg>
        <pc:spChg chg="mod">
          <ac:chgData name="Kalyanaraman, PadmanabanX" userId="eb09dffb-85e0-43d7-bd4d-84008102a4a8" providerId="ADAL" clId="{E0276844-1839-487D-9A28-FCAC004F13B0}" dt="2021-11-28T07:20:45.545" v="85" actId="1076"/>
          <ac:spMkLst>
            <pc:docMk/>
            <pc:sldMk cId="1546435639" sldId="2103813571"/>
            <ac:spMk id="3" creationId="{73E020C8-C1E8-4758-8BC2-3FE4B2B1D4BA}"/>
          </ac:spMkLst>
        </pc:spChg>
      </pc:sldChg>
      <pc:sldChg chg="modSp new mod">
        <pc:chgData name="Kalyanaraman, PadmanabanX" userId="eb09dffb-85e0-43d7-bd4d-84008102a4a8" providerId="ADAL" clId="{E0276844-1839-487D-9A28-FCAC004F13B0}" dt="2021-11-28T07:21:19.053" v="88"/>
        <pc:sldMkLst>
          <pc:docMk/>
          <pc:sldMk cId="1350638733" sldId="2103813572"/>
        </pc:sldMkLst>
        <pc:spChg chg="mod">
          <ac:chgData name="Kalyanaraman, PadmanabanX" userId="eb09dffb-85e0-43d7-bd4d-84008102a4a8" providerId="ADAL" clId="{E0276844-1839-487D-9A28-FCAC004F13B0}" dt="2021-11-28T07:21:19.053" v="88"/>
          <ac:spMkLst>
            <pc:docMk/>
            <pc:sldMk cId="1350638733" sldId="2103813572"/>
            <ac:spMk id="2" creationId="{70648E4D-FFC7-4152-8CD1-909589DD1C7F}"/>
          </ac:spMkLst>
        </pc:spChg>
        <pc:spChg chg="mod">
          <ac:chgData name="Kalyanaraman, PadmanabanX" userId="eb09dffb-85e0-43d7-bd4d-84008102a4a8" providerId="ADAL" clId="{E0276844-1839-487D-9A28-FCAC004F13B0}" dt="2021-11-28T07:21:09.650" v="87"/>
          <ac:spMkLst>
            <pc:docMk/>
            <pc:sldMk cId="1350638733" sldId="2103813572"/>
            <ac:spMk id="3" creationId="{E136F84E-1DA5-4D29-8553-EC0D72FC84B8}"/>
          </ac:spMkLst>
        </pc:spChg>
      </pc:sldChg>
      <pc:sldChg chg="addSp delSp modSp new mod">
        <pc:chgData name="Kalyanaraman, PadmanabanX" userId="eb09dffb-85e0-43d7-bd4d-84008102a4a8" providerId="ADAL" clId="{E0276844-1839-487D-9A28-FCAC004F13B0}" dt="2021-11-28T07:21:47.141" v="111" actId="207"/>
        <pc:sldMkLst>
          <pc:docMk/>
          <pc:sldMk cId="1660725318" sldId="2103813573"/>
        </pc:sldMkLst>
        <pc:spChg chg="mod">
          <ac:chgData name="Kalyanaraman, PadmanabanX" userId="eb09dffb-85e0-43d7-bd4d-84008102a4a8" providerId="ADAL" clId="{E0276844-1839-487D-9A28-FCAC004F13B0}" dt="2021-11-28T07:21:47.141" v="111" actId="207"/>
          <ac:spMkLst>
            <pc:docMk/>
            <pc:sldMk cId="1660725318" sldId="2103813573"/>
            <ac:spMk id="2" creationId="{CB72B8C6-DBAB-4C21-B901-78FCA8F0E086}"/>
          </ac:spMkLst>
        </pc:spChg>
        <pc:spChg chg="del">
          <ac:chgData name="Kalyanaraman, PadmanabanX" userId="eb09dffb-85e0-43d7-bd4d-84008102a4a8" providerId="ADAL" clId="{E0276844-1839-487D-9A28-FCAC004F13B0}" dt="2021-11-28T07:21:34.469" v="90"/>
          <ac:spMkLst>
            <pc:docMk/>
            <pc:sldMk cId="1660725318" sldId="2103813573"/>
            <ac:spMk id="3" creationId="{19BA3597-3772-4CFB-BA8B-BA89AA6BD557}"/>
          </ac:spMkLst>
        </pc:spChg>
        <pc:picChg chg="add mod">
          <ac:chgData name="Kalyanaraman, PadmanabanX" userId="eb09dffb-85e0-43d7-bd4d-84008102a4a8" providerId="ADAL" clId="{E0276844-1839-487D-9A28-FCAC004F13B0}" dt="2021-11-28T07:21:34.469" v="90"/>
          <ac:picMkLst>
            <pc:docMk/>
            <pc:sldMk cId="1660725318" sldId="2103813573"/>
            <ac:picMk id="4" creationId="{16102519-B4B8-483D-9305-4FE32C993125}"/>
          </ac:picMkLst>
        </pc:picChg>
      </pc:sldChg>
      <pc:sldChg chg="addSp delSp modSp new mod">
        <pc:chgData name="Kalyanaraman, PadmanabanX" userId="eb09dffb-85e0-43d7-bd4d-84008102a4a8" providerId="ADAL" clId="{E0276844-1839-487D-9A28-FCAC004F13B0}" dt="2021-11-28T07:22:20.200" v="131" actId="14100"/>
        <pc:sldMkLst>
          <pc:docMk/>
          <pc:sldMk cId="229576899" sldId="2103813574"/>
        </pc:sldMkLst>
        <pc:spChg chg="mod">
          <ac:chgData name="Kalyanaraman, PadmanabanX" userId="eb09dffb-85e0-43d7-bd4d-84008102a4a8" providerId="ADAL" clId="{E0276844-1839-487D-9A28-FCAC004F13B0}" dt="2021-11-28T07:22:14.227" v="129" actId="207"/>
          <ac:spMkLst>
            <pc:docMk/>
            <pc:sldMk cId="229576899" sldId="2103813574"/>
            <ac:spMk id="2" creationId="{45103E89-ACE5-4069-BF58-4E75C07144D1}"/>
          </ac:spMkLst>
        </pc:spChg>
        <pc:spChg chg="del">
          <ac:chgData name="Kalyanaraman, PadmanabanX" userId="eb09dffb-85e0-43d7-bd4d-84008102a4a8" providerId="ADAL" clId="{E0276844-1839-487D-9A28-FCAC004F13B0}" dt="2021-11-28T07:22:01.545" v="113"/>
          <ac:spMkLst>
            <pc:docMk/>
            <pc:sldMk cId="229576899" sldId="2103813574"/>
            <ac:spMk id="3" creationId="{CFF54285-4140-41EC-9424-03AB70EDEC90}"/>
          </ac:spMkLst>
        </pc:spChg>
        <pc:picChg chg="add mod">
          <ac:chgData name="Kalyanaraman, PadmanabanX" userId="eb09dffb-85e0-43d7-bd4d-84008102a4a8" providerId="ADAL" clId="{E0276844-1839-487D-9A28-FCAC004F13B0}" dt="2021-11-28T07:22:20.200" v="131" actId="14100"/>
          <ac:picMkLst>
            <pc:docMk/>
            <pc:sldMk cId="229576899" sldId="2103813574"/>
            <ac:picMk id="4" creationId="{34268D4A-125A-4FFE-A245-2543F8446D5F}"/>
          </ac:picMkLst>
        </pc:picChg>
      </pc:sldChg>
      <pc:sldChg chg="modSp new mod">
        <pc:chgData name="Kalyanaraman, PadmanabanX" userId="eb09dffb-85e0-43d7-bd4d-84008102a4a8" providerId="ADAL" clId="{E0276844-1839-487D-9A28-FCAC004F13B0}" dt="2021-11-28T07:22:58.951" v="134"/>
        <pc:sldMkLst>
          <pc:docMk/>
          <pc:sldMk cId="2991103202" sldId="2103813575"/>
        </pc:sldMkLst>
        <pc:spChg chg="mod">
          <ac:chgData name="Kalyanaraman, PadmanabanX" userId="eb09dffb-85e0-43d7-bd4d-84008102a4a8" providerId="ADAL" clId="{E0276844-1839-487D-9A28-FCAC004F13B0}" dt="2021-11-28T07:22:58.951" v="134"/>
          <ac:spMkLst>
            <pc:docMk/>
            <pc:sldMk cId="2991103202" sldId="2103813575"/>
            <ac:spMk id="2" creationId="{390EBE3D-3D78-4E1B-9900-9946279ECBC8}"/>
          </ac:spMkLst>
        </pc:spChg>
        <pc:spChg chg="mod">
          <ac:chgData name="Kalyanaraman, PadmanabanX" userId="eb09dffb-85e0-43d7-bd4d-84008102a4a8" providerId="ADAL" clId="{E0276844-1839-487D-9A28-FCAC004F13B0}" dt="2021-11-28T07:22:50.695" v="133"/>
          <ac:spMkLst>
            <pc:docMk/>
            <pc:sldMk cId="2991103202" sldId="2103813575"/>
            <ac:spMk id="3" creationId="{D0AAC48B-6810-4CD3-8D69-DC753A0B5640}"/>
          </ac:spMkLst>
        </pc:spChg>
      </pc:sldChg>
      <pc:sldChg chg="modSp new mod">
        <pc:chgData name="Kalyanaraman, PadmanabanX" userId="eb09dffb-85e0-43d7-bd4d-84008102a4a8" providerId="ADAL" clId="{E0276844-1839-487D-9A28-FCAC004F13B0}" dt="2021-11-28T07:23:59.247" v="170" actId="207"/>
        <pc:sldMkLst>
          <pc:docMk/>
          <pc:sldMk cId="1168003726" sldId="2103813576"/>
        </pc:sldMkLst>
        <pc:spChg chg="mod">
          <ac:chgData name="Kalyanaraman, PadmanabanX" userId="eb09dffb-85e0-43d7-bd4d-84008102a4a8" providerId="ADAL" clId="{E0276844-1839-487D-9A28-FCAC004F13B0}" dt="2021-11-28T07:23:59.247" v="170" actId="207"/>
          <ac:spMkLst>
            <pc:docMk/>
            <pc:sldMk cId="1168003726" sldId="2103813576"/>
            <ac:spMk id="2" creationId="{431D8DC5-E6DD-42A8-B73F-AFA9348A8664}"/>
          </ac:spMkLst>
        </pc:spChg>
        <pc:spChg chg="mod">
          <ac:chgData name="Kalyanaraman, PadmanabanX" userId="eb09dffb-85e0-43d7-bd4d-84008102a4a8" providerId="ADAL" clId="{E0276844-1839-487D-9A28-FCAC004F13B0}" dt="2021-11-28T07:23:44.054" v="136"/>
          <ac:spMkLst>
            <pc:docMk/>
            <pc:sldMk cId="1168003726" sldId="2103813576"/>
            <ac:spMk id="3" creationId="{ADD1A77E-55D5-416D-9670-57A671CA93A2}"/>
          </ac:spMkLst>
        </pc:spChg>
      </pc:sldChg>
      <pc:sldChg chg="addSp delSp modSp new del mod">
        <pc:chgData name="Kalyanaraman, PadmanabanX" userId="eb09dffb-85e0-43d7-bd4d-84008102a4a8" providerId="ADAL" clId="{E0276844-1839-487D-9A28-FCAC004F13B0}" dt="2021-11-30T08:51:59.388" v="811" actId="2696"/>
        <pc:sldMkLst>
          <pc:docMk/>
          <pc:sldMk cId="2677132167" sldId="2103813577"/>
        </pc:sldMkLst>
        <pc:spChg chg="mod">
          <ac:chgData name="Kalyanaraman, PadmanabanX" userId="eb09dffb-85e0-43d7-bd4d-84008102a4a8" providerId="ADAL" clId="{E0276844-1839-487D-9A28-FCAC004F13B0}" dt="2021-11-28T07:25:46.334" v="196" actId="207"/>
          <ac:spMkLst>
            <pc:docMk/>
            <pc:sldMk cId="2677132167" sldId="2103813577"/>
            <ac:spMk id="2" creationId="{3E9A6F0F-5DF7-4F98-A0E2-1AF4440717E5}"/>
          </ac:spMkLst>
        </pc:spChg>
        <pc:spChg chg="add del">
          <ac:chgData name="Kalyanaraman, PadmanabanX" userId="eb09dffb-85e0-43d7-bd4d-84008102a4a8" providerId="ADAL" clId="{E0276844-1839-487D-9A28-FCAC004F13B0}" dt="2021-11-28T07:25:30.953" v="175"/>
          <ac:spMkLst>
            <pc:docMk/>
            <pc:sldMk cId="2677132167" sldId="2103813577"/>
            <ac:spMk id="3" creationId="{0CC77DE7-A651-483A-8DCB-3E166A8919A3}"/>
          </ac:spMkLst>
        </pc:spChg>
        <pc:spChg chg="add mod">
          <ac:chgData name="Kalyanaraman, PadmanabanX" userId="eb09dffb-85e0-43d7-bd4d-84008102a4a8" providerId="ADAL" clId="{E0276844-1839-487D-9A28-FCAC004F13B0}" dt="2021-11-30T08:51:26.519" v="801" actId="21"/>
          <ac:spMkLst>
            <pc:docMk/>
            <pc:sldMk cId="2677132167" sldId="2103813577"/>
            <ac:spMk id="4" creationId="{7C1E315A-FAF8-4610-BBFD-9A156CF08FA4}"/>
          </ac:spMkLst>
        </pc:spChg>
        <pc:picChg chg="add del mod">
          <ac:chgData name="Kalyanaraman, PadmanabanX" userId="eb09dffb-85e0-43d7-bd4d-84008102a4a8" providerId="ADAL" clId="{E0276844-1839-487D-9A28-FCAC004F13B0}" dt="2021-11-28T07:25:28.532" v="174"/>
          <ac:picMkLst>
            <pc:docMk/>
            <pc:sldMk cId="2677132167" sldId="2103813577"/>
            <ac:picMk id="4" creationId="{526FE706-3E0E-46A6-BA28-F4223D9F587A}"/>
          </ac:picMkLst>
        </pc:picChg>
        <pc:picChg chg="add del mod">
          <ac:chgData name="Kalyanaraman, PadmanabanX" userId="eb09dffb-85e0-43d7-bd4d-84008102a4a8" providerId="ADAL" clId="{E0276844-1839-487D-9A28-FCAC004F13B0}" dt="2021-11-30T08:51:26.519" v="801" actId="21"/>
          <ac:picMkLst>
            <pc:docMk/>
            <pc:sldMk cId="2677132167" sldId="2103813577"/>
            <ac:picMk id="5" creationId="{73F99F50-5270-4430-AE8C-1AEA0B26C022}"/>
          </ac:picMkLst>
        </pc:picChg>
      </pc:sldChg>
      <pc:sldChg chg="modSp new del mod">
        <pc:chgData name="Kalyanaraman, PadmanabanX" userId="eb09dffb-85e0-43d7-bd4d-84008102a4a8" providerId="ADAL" clId="{E0276844-1839-487D-9A28-FCAC004F13B0}" dt="2021-11-30T08:52:06.259" v="812" actId="2696"/>
        <pc:sldMkLst>
          <pc:docMk/>
          <pc:sldMk cId="2647660188" sldId="2103813578"/>
        </pc:sldMkLst>
        <pc:spChg chg="mod">
          <ac:chgData name="Kalyanaraman, PadmanabanX" userId="eb09dffb-85e0-43d7-bd4d-84008102a4a8" providerId="ADAL" clId="{E0276844-1839-487D-9A28-FCAC004F13B0}" dt="2021-11-28T07:26:11.161" v="200"/>
          <ac:spMkLst>
            <pc:docMk/>
            <pc:sldMk cId="2647660188" sldId="2103813578"/>
            <ac:spMk id="2" creationId="{27A3687A-2302-447E-9A94-D4C4EB89412C}"/>
          </ac:spMkLst>
        </pc:spChg>
        <pc:spChg chg="mod">
          <ac:chgData name="Kalyanaraman, PadmanabanX" userId="eb09dffb-85e0-43d7-bd4d-84008102a4a8" providerId="ADAL" clId="{E0276844-1839-487D-9A28-FCAC004F13B0}" dt="2021-11-28T07:26:03.595" v="199" actId="5793"/>
          <ac:spMkLst>
            <pc:docMk/>
            <pc:sldMk cId="2647660188" sldId="2103813578"/>
            <ac:spMk id="3" creationId="{C1C3EB2D-232B-465B-A074-128E2E64F913}"/>
          </ac:spMkLst>
        </pc:spChg>
      </pc:sldChg>
      <pc:sldChg chg="modSp new del mod">
        <pc:chgData name="Kalyanaraman, PadmanabanX" userId="eb09dffb-85e0-43d7-bd4d-84008102a4a8" providerId="ADAL" clId="{E0276844-1839-487D-9A28-FCAC004F13B0}" dt="2021-11-30T08:52:06.259" v="812" actId="2696"/>
        <pc:sldMkLst>
          <pc:docMk/>
          <pc:sldMk cId="66869138" sldId="2103813579"/>
        </pc:sldMkLst>
        <pc:spChg chg="mod">
          <ac:chgData name="Kalyanaraman, PadmanabanX" userId="eb09dffb-85e0-43d7-bd4d-84008102a4a8" providerId="ADAL" clId="{E0276844-1839-487D-9A28-FCAC004F13B0}" dt="2021-11-28T07:26:43.624" v="204"/>
          <ac:spMkLst>
            <pc:docMk/>
            <pc:sldMk cId="66869138" sldId="2103813579"/>
            <ac:spMk id="2" creationId="{83BCE751-D3F4-4BE4-8D9E-9837D2EFA4EC}"/>
          </ac:spMkLst>
        </pc:spChg>
        <pc:spChg chg="mod">
          <ac:chgData name="Kalyanaraman, PadmanabanX" userId="eb09dffb-85e0-43d7-bd4d-84008102a4a8" providerId="ADAL" clId="{E0276844-1839-487D-9A28-FCAC004F13B0}" dt="2021-11-28T07:26:36.237" v="203" actId="27636"/>
          <ac:spMkLst>
            <pc:docMk/>
            <pc:sldMk cId="66869138" sldId="2103813579"/>
            <ac:spMk id="3" creationId="{845928B1-DB9B-4586-A353-2F709B49DAC3}"/>
          </ac:spMkLst>
        </pc:spChg>
      </pc:sldChg>
      <pc:sldChg chg="addSp delSp modSp new mod">
        <pc:chgData name="Kalyanaraman, PadmanabanX" userId="eb09dffb-85e0-43d7-bd4d-84008102a4a8" providerId="ADAL" clId="{E0276844-1839-487D-9A28-FCAC004F13B0}" dt="2021-11-30T08:52:25.510" v="814" actId="14100"/>
        <pc:sldMkLst>
          <pc:docMk/>
          <pc:sldMk cId="3765890626" sldId="2103813580"/>
        </pc:sldMkLst>
        <pc:spChg chg="mod">
          <ac:chgData name="Kalyanaraman, PadmanabanX" userId="eb09dffb-85e0-43d7-bd4d-84008102a4a8" providerId="ADAL" clId="{E0276844-1839-487D-9A28-FCAC004F13B0}" dt="2021-11-28T07:28:10.192" v="246" actId="207"/>
          <ac:spMkLst>
            <pc:docMk/>
            <pc:sldMk cId="3765890626" sldId="2103813580"/>
            <ac:spMk id="2" creationId="{224C2626-E096-4FE6-BA50-F022D6797C5F}"/>
          </ac:spMkLst>
        </pc:spChg>
        <pc:spChg chg="add del mod">
          <ac:chgData name="Kalyanaraman, PadmanabanX" userId="eb09dffb-85e0-43d7-bd4d-84008102a4a8" providerId="ADAL" clId="{E0276844-1839-487D-9A28-FCAC004F13B0}" dt="2021-11-28T07:27:48.326" v="211"/>
          <ac:spMkLst>
            <pc:docMk/>
            <pc:sldMk cId="3765890626" sldId="2103813580"/>
            <ac:spMk id="3" creationId="{54B02780-FFA4-411F-806B-AFB779080B61}"/>
          </ac:spMkLst>
        </pc:spChg>
        <pc:spChg chg="add del mod">
          <ac:chgData name="Kalyanaraman, PadmanabanX" userId="eb09dffb-85e0-43d7-bd4d-84008102a4a8" providerId="ADAL" clId="{E0276844-1839-487D-9A28-FCAC004F13B0}" dt="2021-11-28T07:27:10.797" v="207"/>
          <ac:spMkLst>
            <pc:docMk/>
            <pc:sldMk cId="3765890626" sldId="2103813580"/>
            <ac:spMk id="4" creationId="{7CE85085-5154-40A0-8DEB-7F930E97FD4A}"/>
          </ac:spMkLst>
        </pc:spChg>
        <pc:picChg chg="add mod">
          <ac:chgData name="Kalyanaraman, PadmanabanX" userId="eb09dffb-85e0-43d7-bd4d-84008102a4a8" providerId="ADAL" clId="{E0276844-1839-487D-9A28-FCAC004F13B0}" dt="2021-11-30T08:52:25.510" v="814" actId="14100"/>
          <ac:picMkLst>
            <pc:docMk/>
            <pc:sldMk cId="3765890626" sldId="2103813580"/>
            <ac:picMk id="3" creationId="{9DD8DD10-73D0-4E06-AC12-14B00FD27183}"/>
          </ac:picMkLst>
        </pc:picChg>
        <pc:picChg chg="add del mod">
          <ac:chgData name="Kalyanaraman, PadmanabanX" userId="eb09dffb-85e0-43d7-bd4d-84008102a4a8" providerId="ADAL" clId="{E0276844-1839-487D-9A28-FCAC004F13B0}" dt="2021-11-28T07:27:28.352" v="210"/>
          <ac:picMkLst>
            <pc:docMk/>
            <pc:sldMk cId="3765890626" sldId="2103813580"/>
            <ac:picMk id="5" creationId="{BA04B4DC-F656-4A59-BCE2-21E137688722}"/>
          </ac:picMkLst>
        </pc:picChg>
        <pc:picChg chg="add mod">
          <ac:chgData name="Kalyanaraman, PadmanabanX" userId="eb09dffb-85e0-43d7-bd4d-84008102a4a8" providerId="ADAL" clId="{E0276844-1839-487D-9A28-FCAC004F13B0}" dt="2021-11-30T08:52:22.990" v="813" actId="1076"/>
          <ac:picMkLst>
            <pc:docMk/>
            <pc:sldMk cId="3765890626" sldId="2103813580"/>
            <ac:picMk id="6" creationId="{207A6113-B05C-4C9F-B3B5-48D4217BFFE4}"/>
          </ac:picMkLst>
        </pc:picChg>
      </pc:sldChg>
      <pc:sldChg chg="addSp delSp modSp new mod">
        <pc:chgData name="Kalyanaraman, PadmanabanX" userId="eb09dffb-85e0-43d7-bd4d-84008102a4a8" providerId="ADAL" clId="{E0276844-1839-487D-9A28-FCAC004F13B0}" dt="2021-11-28T07:30:11.386" v="271" actId="14100"/>
        <pc:sldMkLst>
          <pc:docMk/>
          <pc:sldMk cId="1816563057" sldId="2103813581"/>
        </pc:sldMkLst>
        <pc:spChg chg="mod">
          <ac:chgData name="Kalyanaraman, PadmanabanX" userId="eb09dffb-85e0-43d7-bd4d-84008102a4a8" providerId="ADAL" clId="{E0276844-1839-487D-9A28-FCAC004F13B0}" dt="2021-11-28T07:30:04.341" v="270" actId="207"/>
          <ac:spMkLst>
            <pc:docMk/>
            <pc:sldMk cId="1816563057" sldId="2103813581"/>
            <ac:spMk id="2" creationId="{FD3C5847-106E-41BE-9F2D-1B52EBD6FA05}"/>
          </ac:spMkLst>
        </pc:spChg>
        <pc:spChg chg="del">
          <ac:chgData name="Kalyanaraman, PadmanabanX" userId="eb09dffb-85e0-43d7-bd4d-84008102a4a8" providerId="ADAL" clId="{E0276844-1839-487D-9A28-FCAC004F13B0}" dt="2021-11-28T07:29:45.407" v="248"/>
          <ac:spMkLst>
            <pc:docMk/>
            <pc:sldMk cId="1816563057" sldId="2103813581"/>
            <ac:spMk id="3" creationId="{876E21EE-F865-4883-A4BA-F4B573579F18}"/>
          </ac:spMkLst>
        </pc:spChg>
        <pc:picChg chg="add mod">
          <ac:chgData name="Kalyanaraman, PadmanabanX" userId="eb09dffb-85e0-43d7-bd4d-84008102a4a8" providerId="ADAL" clId="{E0276844-1839-487D-9A28-FCAC004F13B0}" dt="2021-11-28T07:30:11.386" v="271" actId="14100"/>
          <ac:picMkLst>
            <pc:docMk/>
            <pc:sldMk cId="1816563057" sldId="2103813581"/>
            <ac:picMk id="4" creationId="{610F56E0-86E6-4AB0-B2DB-338EE5E2DFD0}"/>
          </ac:picMkLst>
        </pc:picChg>
      </pc:sldChg>
      <pc:sldChg chg="addSp delSp modSp new mod">
        <pc:chgData name="Kalyanaraman, PadmanabanX" userId="eb09dffb-85e0-43d7-bd4d-84008102a4a8" providerId="ADAL" clId="{E0276844-1839-487D-9A28-FCAC004F13B0}" dt="2021-11-28T07:30:44.087" v="313" actId="207"/>
        <pc:sldMkLst>
          <pc:docMk/>
          <pc:sldMk cId="645924985" sldId="2103813582"/>
        </pc:sldMkLst>
        <pc:spChg chg="mod">
          <ac:chgData name="Kalyanaraman, PadmanabanX" userId="eb09dffb-85e0-43d7-bd4d-84008102a4a8" providerId="ADAL" clId="{E0276844-1839-487D-9A28-FCAC004F13B0}" dt="2021-11-28T07:30:44.087" v="313" actId="207"/>
          <ac:spMkLst>
            <pc:docMk/>
            <pc:sldMk cId="645924985" sldId="2103813582"/>
            <ac:spMk id="2" creationId="{30CD57EB-07D8-4203-B0EA-4FE95A36704A}"/>
          </ac:spMkLst>
        </pc:spChg>
        <pc:spChg chg="del">
          <ac:chgData name="Kalyanaraman, PadmanabanX" userId="eb09dffb-85e0-43d7-bd4d-84008102a4a8" providerId="ADAL" clId="{E0276844-1839-487D-9A28-FCAC004F13B0}" dt="2021-11-28T07:30:25.320" v="273"/>
          <ac:spMkLst>
            <pc:docMk/>
            <pc:sldMk cId="645924985" sldId="2103813582"/>
            <ac:spMk id="3" creationId="{E6D0E31F-C095-4D64-AD12-C40ACBC1CECA}"/>
          </ac:spMkLst>
        </pc:spChg>
        <pc:picChg chg="add mod">
          <ac:chgData name="Kalyanaraman, PadmanabanX" userId="eb09dffb-85e0-43d7-bd4d-84008102a4a8" providerId="ADAL" clId="{E0276844-1839-487D-9A28-FCAC004F13B0}" dt="2021-11-28T07:30:25.320" v="273"/>
          <ac:picMkLst>
            <pc:docMk/>
            <pc:sldMk cId="645924985" sldId="2103813582"/>
            <ac:picMk id="4" creationId="{E80F2799-38B8-453D-A2B7-D1B51FF64DA5}"/>
          </ac:picMkLst>
        </pc:picChg>
      </pc:sldChg>
      <pc:sldChg chg="modSp new mod">
        <pc:chgData name="Kalyanaraman, PadmanabanX" userId="eb09dffb-85e0-43d7-bd4d-84008102a4a8" providerId="ADAL" clId="{E0276844-1839-487D-9A28-FCAC004F13B0}" dt="2021-11-28T07:31:21.449" v="344" actId="33524"/>
        <pc:sldMkLst>
          <pc:docMk/>
          <pc:sldMk cId="1166706355" sldId="2103813583"/>
        </pc:sldMkLst>
        <pc:spChg chg="mod">
          <ac:chgData name="Kalyanaraman, PadmanabanX" userId="eb09dffb-85e0-43d7-bd4d-84008102a4a8" providerId="ADAL" clId="{E0276844-1839-487D-9A28-FCAC004F13B0}" dt="2021-11-28T07:31:18.683" v="343" actId="207"/>
          <ac:spMkLst>
            <pc:docMk/>
            <pc:sldMk cId="1166706355" sldId="2103813583"/>
            <ac:spMk id="2" creationId="{960B0C8A-32F6-4FF8-917F-6F5EF41B1754}"/>
          </ac:spMkLst>
        </pc:spChg>
        <pc:spChg chg="mod">
          <ac:chgData name="Kalyanaraman, PadmanabanX" userId="eb09dffb-85e0-43d7-bd4d-84008102a4a8" providerId="ADAL" clId="{E0276844-1839-487D-9A28-FCAC004F13B0}" dt="2021-11-28T07:31:21.449" v="344" actId="33524"/>
          <ac:spMkLst>
            <pc:docMk/>
            <pc:sldMk cId="1166706355" sldId="2103813583"/>
            <ac:spMk id="3" creationId="{1D98A34C-E870-4A51-9FD7-68D8B30C33F0}"/>
          </ac:spMkLst>
        </pc:spChg>
      </pc:sldChg>
      <pc:sldChg chg="addSp delSp modSp new mod">
        <pc:chgData name="Kalyanaraman, PadmanabanX" userId="eb09dffb-85e0-43d7-bd4d-84008102a4a8" providerId="ADAL" clId="{E0276844-1839-487D-9A28-FCAC004F13B0}" dt="2021-11-28T07:31:52.439" v="370" actId="207"/>
        <pc:sldMkLst>
          <pc:docMk/>
          <pc:sldMk cId="276916015" sldId="2103813584"/>
        </pc:sldMkLst>
        <pc:spChg chg="mod">
          <ac:chgData name="Kalyanaraman, PadmanabanX" userId="eb09dffb-85e0-43d7-bd4d-84008102a4a8" providerId="ADAL" clId="{E0276844-1839-487D-9A28-FCAC004F13B0}" dt="2021-11-28T07:31:52.439" v="370" actId="207"/>
          <ac:spMkLst>
            <pc:docMk/>
            <pc:sldMk cId="276916015" sldId="2103813584"/>
            <ac:spMk id="2" creationId="{3AA27A0C-ACB4-4043-8442-5FCE975C7164}"/>
          </ac:spMkLst>
        </pc:spChg>
        <pc:spChg chg="add del">
          <ac:chgData name="Kalyanaraman, PadmanabanX" userId="eb09dffb-85e0-43d7-bd4d-84008102a4a8" providerId="ADAL" clId="{E0276844-1839-487D-9A28-FCAC004F13B0}" dt="2021-11-28T07:31:39.281" v="348"/>
          <ac:spMkLst>
            <pc:docMk/>
            <pc:sldMk cId="276916015" sldId="2103813584"/>
            <ac:spMk id="3" creationId="{1631A50C-5E05-4F3B-80AF-17BD39D1EED3}"/>
          </ac:spMkLst>
        </pc:spChg>
        <pc:picChg chg="add del mod">
          <ac:chgData name="Kalyanaraman, PadmanabanX" userId="eb09dffb-85e0-43d7-bd4d-84008102a4a8" providerId="ADAL" clId="{E0276844-1839-487D-9A28-FCAC004F13B0}" dt="2021-11-28T07:31:37.476" v="347"/>
          <ac:picMkLst>
            <pc:docMk/>
            <pc:sldMk cId="276916015" sldId="2103813584"/>
            <ac:picMk id="4" creationId="{3173184A-3122-4E72-AE5B-3E86A8D449D5}"/>
          </ac:picMkLst>
        </pc:picChg>
        <pc:picChg chg="add mod">
          <ac:chgData name="Kalyanaraman, PadmanabanX" userId="eb09dffb-85e0-43d7-bd4d-84008102a4a8" providerId="ADAL" clId="{E0276844-1839-487D-9A28-FCAC004F13B0}" dt="2021-11-28T07:31:39.281" v="348"/>
          <ac:picMkLst>
            <pc:docMk/>
            <pc:sldMk cId="276916015" sldId="2103813584"/>
            <ac:picMk id="5" creationId="{19DCE412-8141-4B50-87AB-E8BD74B5EB28}"/>
          </ac:picMkLst>
        </pc:picChg>
      </pc:sldChg>
      <pc:sldChg chg="addSp delSp modSp new mod modTransition modClrScheme chgLayout">
        <pc:chgData name="Kalyanaraman, PadmanabanX" userId="eb09dffb-85e0-43d7-bd4d-84008102a4a8" providerId="ADAL" clId="{E0276844-1839-487D-9A28-FCAC004F13B0}" dt="2021-11-28T15:52:57.850" v="490" actId="207"/>
        <pc:sldMkLst>
          <pc:docMk/>
          <pc:sldMk cId="1027600990" sldId="2103813585"/>
        </pc:sldMkLst>
        <pc:spChg chg="add del">
          <ac:chgData name="Kalyanaraman, PadmanabanX" userId="eb09dffb-85e0-43d7-bd4d-84008102a4a8" providerId="ADAL" clId="{E0276844-1839-487D-9A28-FCAC004F13B0}" dt="2021-11-28T15:52:38.657" v="453" actId="26606"/>
          <ac:spMkLst>
            <pc:docMk/>
            <pc:sldMk cId="1027600990" sldId="2103813585"/>
            <ac:spMk id="2" creationId="{73C07955-A0F0-43FE-A760-69A19BFCF41B}"/>
          </ac:spMkLst>
        </pc:spChg>
        <pc:spChg chg="del">
          <ac:chgData name="Kalyanaraman, PadmanabanX" userId="eb09dffb-85e0-43d7-bd4d-84008102a4a8" providerId="ADAL" clId="{E0276844-1839-487D-9A28-FCAC004F13B0}" dt="2021-11-28T15:52:30.371" v="449" actId="22"/>
          <ac:spMkLst>
            <pc:docMk/>
            <pc:sldMk cId="1027600990" sldId="2103813585"/>
            <ac:spMk id="3" creationId="{80B0CDA4-FA45-446A-BB2C-D04011AA2A78}"/>
          </ac:spMkLst>
        </pc:spChg>
        <pc:spChg chg="add mod">
          <ac:chgData name="Kalyanaraman, PadmanabanX" userId="eb09dffb-85e0-43d7-bd4d-84008102a4a8" providerId="ADAL" clId="{E0276844-1839-487D-9A28-FCAC004F13B0}" dt="2021-11-28T15:52:57.850" v="490" actId="207"/>
          <ac:spMkLst>
            <pc:docMk/>
            <pc:sldMk cId="1027600990" sldId="2103813585"/>
            <ac:spMk id="10" creationId="{5B9329B7-A81B-4706-9592-825F64B1F251}"/>
          </ac:spMkLst>
        </pc:spChg>
        <pc:picChg chg="add mod ord">
          <ac:chgData name="Kalyanaraman, PadmanabanX" userId="eb09dffb-85e0-43d7-bd4d-84008102a4a8" providerId="ADAL" clId="{E0276844-1839-487D-9A28-FCAC004F13B0}" dt="2021-11-28T15:52:38.657" v="453" actId="26606"/>
          <ac:picMkLst>
            <pc:docMk/>
            <pc:sldMk cId="1027600990" sldId="2103813585"/>
            <ac:picMk id="5" creationId="{32B982D4-0B3E-4B73-B262-AD6E4EA6AAA7}"/>
          </ac:picMkLst>
        </pc:picChg>
      </pc:sldChg>
      <pc:sldChg chg="addSp delSp modSp new mod">
        <pc:chgData name="Kalyanaraman, PadmanabanX" userId="eb09dffb-85e0-43d7-bd4d-84008102a4a8" providerId="ADAL" clId="{E0276844-1839-487D-9A28-FCAC004F13B0}" dt="2021-11-28T15:54:20.810" v="498" actId="14100"/>
        <pc:sldMkLst>
          <pc:docMk/>
          <pc:sldMk cId="1305515931" sldId="2103813586"/>
        </pc:sldMkLst>
        <pc:spChg chg="mod">
          <ac:chgData name="Kalyanaraman, PadmanabanX" userId="eb09dffb-85e0-43d7-bd4d-84008102a4a8" providerId="ADAL" clId="{E0276844-1839-487D-9A28-FCAC004F13B0}" dt="2021-11-28T15:54:17.093" v="497" actId="14100"/>
          <ac:spMkLst>
            <pc:docMk/>
            <pc:sldMk cId="1305515931" sldId="2103813586"/>
            <ac:spMk id="2" creationId="{BE67FEAD-9239-472A-9301-97390F598A05}"/>
          </ac:spMkLst>
        </pc:spChg>
        <pc:spChg chg="del">
          <ac:chgData name="Kalyanaraman, PadmanabanX" userId="eb09dffb-85e0-43d7-bd4d-84008102a4a8" providerId="ADAL" clId="{E0276844-1839-487D-9A28-FCAC004F13B0}" dt="2021-11-28T15:53:53.392" v="492" actId="22"/>
          <ac:spMkLst>
            <pc:docMk/>
            <pc:sldMk cId="1305515931" sldId="2103813586"/>
            <ac:spMk id="3" creationId="{3BCB17D8-022B-45DD-B0D9-58E7E71575F5}"/>
          </ac:spMkLst>
        </pc:spChg>
        <pc:picChg chg="add mod ord">
          <ac:chgData name="Kalyanaraman, PadmanabanX" userId="eb09dffb-85e0-43d7-bd4d-84008102a4a8" providerId="ADAL" clId="{E0276844-1839-487D-9A28-FCAC004F13B0}" dt="2021-11-28T15:54:20.810" v="498" actId="14100"/>
          <ac:picMkLst>
            <pc:docMk/>
            <pc:sldMk cId="1305515931" sldId="2103813586"/>
            <ac:picMk id="5" creationId="{9BDD829A-0D7D-41C0-9F7C-48C11E3C0F2A}"/>
          </ac:picMkLst>
        </pc:picChg>
      </pc:sldChg>
      <pc:sldChg chg="addSp delSp modSp new mod">
        <pc:chgData name="Kalyanaraman, PadmanabanX" userId="eb09dffb-85e0-43d7-bd4d-84008102a4a8" providerId="ADAL" clId="{E0276844-1839-487D-9A28-FCAC004F13B0}" dt="2021-11-28T15:55:04.973" v="530" actId="207"/>
        <pc:sldMkLst>
          <pc:docMk/>
          <pc:sldMk cId="1243876038" sldId="2103813587"/>
        </pc:sldMkLst>
        <pc:spChg chg="mod">
          <ac:chgData name="Kalyanaraman, PadmanabanX" userId="eb09dffb-85e0-43d7-bd4d-84008102a4a8" providerId="ADAL" clId="{E0276844-1839-487D-9A28-FCAC004F13B0}" dt="2021-11-28T15:55:04.973" v="530" actId="207"/>
          <ac:spMkLst>
            <pc:docMk/>
            <pc:sldMk cId="1243876038" sldId="2103813587"/>
            <ac:spMk id="2" creationId="{5DFD771E-4B56-4A13-A97E-A249DD7C78A3}"/>
          </ac:spMkLst>
        </pc:spChg>
        <pc:spChg chg="del">
          <ac:chgData name="Kalyanaraman, PadmanabanX" userId="eb09dffb-85e0-43d7-bd4d-84008102a4a8" providerId="ADAL" clId="{E0276844-1839-487D-9A28-FCAC004F13B0}" dt="2021-11-28T15:54:49.140" v="500" actId="22"/>
          <ac:spMkLst>
            <pc:docMk/>
            <pc:sldMk cId="1243876038" sldId="2103813587"/>
            <ac:spMk id="3" creationId="{2B80CA6F-CEC7-459F-B4CD-42F4E3E0C70C}"/>
          </ac:spMkLst>
        </pc:spChg>
        <pc:picChg chg="add mod ord">
          <ac:chgData name="Kalyanaraman, PadmanabanX" userId="eb09dffb-85e0-43d7-bd4d-84008102a4a8" providerId="ADAL" clId="{E0276844-1839-487D-9A28-FCAC004F13B0}" dt="2021-11-28T15:54:49.140" v="500" actId="22"/>
          <ac:picMkLst>
            <pc:docMk/>
            <pc:sldMk cId="1243876038" sldId="2103813587"/>
            <ac:picMk id="5" creationId="{8557E77D-D17D-4A0D-BB56-B49A9B6B21A2}"/>
          </ac:picMkLst>
        </pc:picChg>
      </pc:sldChg>
      <pc:sldChg chg="modSp mod">
        <pc:chgData name="Kalyanaraman, PadmanabanX" userId="eb09dffb-85e0-43d7-bd4d-84008102a4a8" providerId="ADAL" clId="{E0276844-1839-487D-9A28-FCAC004F13B0}" dt="2021-11-30T08:50:25.026" v="791" actId="20577"/>
        <pc:sldMkLst>
          <pc:docMk/>
          <pc:sldMk cId="1390780952" sldId="2103813588"/>
        </pc:sldMkLst>
        <pc:spChg chg="mod">
          <ac:chgData name="Kalyanaraman, PadmanabanX" userId="eb09dffb-85e0-43d7-bd4d-84008102a4a8" providerId="ADAL" clId="{E0276844-1839-487D-9A28-FCAC004F13B0}" dt="2021-11-30T08:50:25.026" v="791" actId="20577"/>
          <ac:spMkLst>
            <pc:docMk/>
            <pc:sldMk cId="1390780952" sldId="2103813588"/>
            <ac:spMk id="2" creationId="{6E1B5370-C8C4-4E48-BC8C-4292825D3DB9}"/>
          </ac:spMkLst>
        </pc:spChg>
      </pc:sldChg>
      <pc:sldChg chg="modSp mod">
        <pc:chgData name="Kalyanaraman, PadmanabanX" userId="eb09dffb-85e0-43d7-bd4d-84008102a4a8" providerId="ADAL" clId="{E0276844-1839-487D-9A28-FCAC004F13B0}" dt="2021-11-30T08:53:53.978" v="846" actId="20577"/>
        <pc:sldMkLst>
          <pc:docMk/>
          <pc:sldMk cId="3976239555" sldId="2103813589"/>
        </pc:sldMkLst>
        <pc:spChg chg="mod">
          <ac:chgData name="Kalyanaraman, PadmanabanX" userId="eb09dffb-85e0-43d7-bd4d-84008102a4a8" providerId="ADAL" clId="{E0276844-1839-487D-9A28-FCAC004F13B0}" dt="2021-11-30T08:53:53.978" v="846" actId="20577"/>
          <ac:spMkLst>
            <pc:docMk/>
            <pc:sldMk cId="3976239555" sldId="2103813589"/>
            <ac:spMk id="2" creationId="{6E1B5370-C8C4-4E48-BC8C-4292825D3DB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9E6F2A-34C4-4C07-A733-CFF157A00F2D}" type="datetimeFigureOut">
              <a:rPr lang="en-US" smtClean="0"/>
              <a:t>11/30/2021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A816F-115C-43DE-B93F-85B3A0F9FFFA}" type="slidenum">
              <a:rPr lang="en-US" smtClean="0"/>
              <a:t>‹#›</a:t>
            </a:fld>
            <a:endParaRPr lang="en-US"/>
          </a:p>
        </p:txBody>
      </p:sp>
    </p:spTree>
    <p:extLst>
      <p:ext uri="{BB962C8B-B14F-4D97-AF65-F5344CB8AC3E}">
        <p14:creationId xmlns:p14="http://schemas.microsoft.com/office/powerpoint/2010/main" val="1320285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7.sv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svg"/></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Blue A">
    <p:bg>
      <p:bgPr>
        <a:solidFill>
          <a:srgbClr val="184A86"/>
        </a:solidFill>
        <a:effectLst/>
      </p:bgPr>
    </p:bg>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80" name="Square"/>
          <p:cNvSpPr/>
          <p:nvPr/>
        </p:nvSpPr>
        <p:spPr>
          <a:xfrm>
            <a:off x="861107" y="5390896"/>
            <a:ext cx="607299" cy="607299"/>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81" name="Rectangle"/>
          <p:cNvSpPr/>
          <p:nvPr/>
        </p:nvSpPr>
        <p:spPr>
          <a:xfrm>
            <a:off x="576067" y="5108797"/>
            <a:ext cx="286654" cy="282073"/>
          </a:xfrm>
          <a:prstGeom prst="rect">
            <a:avLst/>
          </a:prstGeom>
          <a:solidFill>
            <a:srgbClr val="00C7FD"/>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82" name="Square"/>
          <p:cNvSpPr/>
          <p:nvPr/>
        </p:nvSpPr>
        <p:spPr>
          <a:xfrm>
            <a:off x="861107" y="4952474"/>
            <a:ext cx="157461" cy="1574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283651" cy="109182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a:defRPr sz="7500">
                <a:solidFill>
                  <a:schemeClr val="bg1"/>
                </a:solidFill>
              </a:defRPr>
            </a:lvl1pPr>
          </a:lstStyle>
          <a:p>
            <a:r>
              <a:rPr lang="en-US"/>
              <a:t>75 </a:t>
            </a:r>
            <a:r>
              <a:rPr lang="en-US" err="1"/>
              <a:t>pt</a:t>
            </a:r>
            <a:r>
              <a:rPr lang="en-US"/>
              <a:t> Intel Clear Light</a:t>
            </a:r>
            <a:endParaRPr/>
          </a:p>
        </p:txBody>
      </p:sp>
      <p:sp>
        <p:nvSpPr>
          <p:cNvPr id="17" name="Text Placeholder 2">
            <a:extLst>
              <a:ext uri="{FF2B5EF4-FFF2-40B4-BE49-F238E27FC236}">
                <a16:creationId xmlns:a16="http://schemas.microsoft.com/office/drawing/2014/main" id="{75379059-B28C-483A-9CD1-B3EB81874AEC}"/>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16pt Intel Clear Bold Intro:</a:t>
            </a:r>
          </a:p>
        </p:txBody>
      </p:sp>
      <p:sp>
        <p:nvSpPr>
          <p:cNvPr id="18" name="Text Placeholder 6">
            <a:extLst>
              <a:ext uri="{FF2B5EF4-FFF2-40B4-BE49-F238E27FC236}">
                <a16:creationId xmlns:a16="http://schemas.microsoft.com/office/drawing/2014/main" id="{BEFC1083-9176-4B55-B8AB-9F31A213ED26}"/>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18pt Intel Clear Subhead, Date, Etc.</a:t>
            </a:r>
          </a:p>
        </p:txBody>
      </p:sp>
      <p:grpSp>
        <p:nvGrpSpPr>
          <p:cNvPr id="9" name="Group 8">
            <a:extLst>
              <a:ext uri="{FF2B5EF4-FFF2-40B4-BE49-F238E27FC236}">
                <a16:creationId xmlns:a16="http://schemas.microsoft.com/office/drawing/2014/main" id="{698DF977-78B3-4C00-9E43-1223CD667932}"/>
              </a:ext>
            </a:extLst>
          </p:cNvPr>
          <p:cNvGrpSpPr/>
          <p:nvPr/>
        </p:nvGrpSpPr>
        <p:grpSpPr>
          <a:xfrm>
            <a:off x="1468406" y="5995719"/>
            <a:ext cx="1059754" cy="396801"/>
            <a:chOff x="1314450" y="6391094"/>
            <a:chExt cx="1123377" cy="420623"/>
          </a:xfrm>
        </p:grpSpPr>
        <p:sp>
          <p:nvSpPr>
            <p:cNvPr id="5" name="Freeform: Shape 4">
              <a:extLst>
                <a:ext uri="{FF2B5EF4-FFF2-40B4-BE49-F238E27FC236}">
                  <a16:creationId xmlns:a16="http://schemas.microsoft.com/office/drawing/2014/main" id="{78F73C8D-05B1-4270-85FA-B1FD37A25A06}"/>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FC6580CA-6E37-4F04-8FAD-D6491FEE8CE6}"/>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1C614C49-972F-498A-9654-844CECF9AF64}"/>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922EBBE0-933B-4A65-BAAC-DC5972E3F9A4}"/>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267968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ub, Content &amp;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B3C6455-4913-47BC-8232-AB0BABBA08C3}"/>
              </a:ext>
            </a:extLst>
          </p:cNvPr>
          <p:cNvSpPr>
            <a:spLocks noGrp="1"/>
          </p:cNvSpPr>
          <p:nvPr>
            <p:ph type="pic" sz="quarter" idx="30"/>
          </p:nvPr>
        </p:nvSpPr>
        <p:spPr>
          <a:xfrm>
            <a:off x="6615046" y="0"/>
            <a:ext cx="5129422" cy="6416167"/>
          </a:xfrm>
        </p:spPr>
        <p:txBody>
          <a:bodyPr/>
          <a:lstStyle/>
          <a:p>
            <a:r>
              <a:rPr lang="en-US"/>
              <a:t>Click icon to add picture</a:t>
            </a:r>
          </a:p>
        </p:txBody>
      </p:sp>
      <p:sp>
        <p:nvSpPr>
          <p:cNvPr id="23" name="Title Text">
            <a:extLst>
              <a:ext uri="{FF2B5EF4-FFF2-40B4-BE49-F238E27FC236}">
                <a16:creationId xmlns:a16="http://schemas.microsoft.com/office/drawing/2014/main" id="{FAEAC0A3-8438-1245-A28C-64BC26BFB231}"/>
              </a:ext>
            </a:extLst>
          </p:cNvPr>
          <p:cNvSpPr txBox="1">
            <a:spLocks noGrp="1"/>
          </p:cNvSpPr>
          <p:nvPr>
            <p:ph type="title" hasCustomPrompt="1"/>
          </p:nvPr>
        </p:nvSpPr>
        <p:spPr>
          <a:xfrm>
            <a:off x="571500" y="567227"/>
            <a:ext cx="5747107" cy="94588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11" name="Content Placeholder 2">
            <a:extLst>
              <a:ext uri="{FF2B5EF4-FFF2-40B4-BE49-F238E27FC236}">
                <a16:creationId xmlns:a16="http://schemas.microsoft.com/office/drawing/2014/main" id="{7B7FB3F6-9C71-45A0-8236-12671533CA22}"/>
              </a:ext>
            </a:extLst>
          </p:cNvPr>
          <p:cNvSpPr>
            <a:spLocks noGrp="1"/>
          </p:cNvSpPr>
          <p:nvPr>
            <p:ph sz="quarter" idx="32"/>
          </p:nvPr>
        </p:nvSpPr>
        <p:spPr>
          <a:xfrm>
            <a:off x="571500" y="2139952"/>
            <a:ext cx="5768944"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a:extLst>
              <a:ext uri="{FF2B5EF4-FFF2-40B4-BE49-F238E27FC236}">
                <a16:creationId xmlns:a16="http://schemas.microsoft.com/office/drawing/2014/main" id="{B1C73349-1E00-4922-970C-187F97CE0620}"/>
              </a:ext>
            </a:extLst>
          </p:cNvPr>
          <p:cNvSpPr>
            <a:spLocks noGrp="1"/>
          </p:cNvSpPr>
          <p:nvPr>
            <p:ph type="body" sz="quarter" idx="29"/>
          </p:nvPr>
        </p:nvSpPr>
        <p:spPr>
          <a:xfrm>
            <a:off x="571500" y="1612901"/>
            <a:ext cx="5768944"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custDataLst>
      <p:tags r:id="rId1"/>
    </p:custDataLst>
    <p:extLst>
      <p:ext uri="{BB962C8B-B14F-4D97-AF65-F5344CB8AC3E}">
        <p14:creationId xmlns:p14="http://schemas.microsoft.com/office/powerpoint/2010/main" val="3057877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mp; Full Page 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AAD9210-5064-4050-9368-9292054D59F4}"/>
              </a:ext>
            </a:extLst>
          </p:cNvPr>
          <p:cNvSpPr>
            <a:spLocks noGrp="1"/>
          </p:cNvSpPr>
          <p:nvPr>
            <p:ph type="pic" sz="quarter" idx="10"/>
          </p:nvPr>
        </p:nvSpPr>
        <p:spPr>
          <a:xfrm>
            <a:off x="-11286" y="0"/>
            <a:ext cx="11744325" cy="6401797"/>
          </a:xfrm>
          <a:noFill/>
        </p:spPr>
        <p:txBody>
          <a:bodyPr/>
          <a:lstStyle/>
          <a:p>
            <a:r>
              <a:rPr lang="en-US"/>
              <a:t>Click icon to add picture</a:t>
            </a:r>
          </a:p>
        </p:txBody>
      </p:sp>
      <p:sp>
        <p:nvSpPr>
          <p:cNvPr id="11" name="Title Text">
            <a:extLst>
              <a:ext uri="{FF2B5EF4-FFF2-40B4-BE49-F238E27FC236}">
                <a16:creationId xmlns:a16="http://schemas.microsoft.com/office/drawing/2014/main" id="{14AFAB66-6BED-5D47-B26F-D9C8808F3A18}"/>
              </a:ext>
            </a:extLst>
          </p:cNvPr>
          <p:cNvSpPr txBox="1">
            <a:spLocks noGrp="1"/>
          </p:cNvSpPr>
          <p:nvPr>
            <p:ph type="title" hasCustomPrompt="1"/>
          </p:nvPr>
        </p:nvSpPr>
        <p:spPr>
          <a:xfrm>
            <a:off x="571500" y="571500"/>
            <a:ext cx="11010899" cy="87630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rmAutofit/>
          </a:bodyPr>
          <a:lstStyle>
            <a:lvl1pPr>
              <a:defRPr sz="4000">
                <a:solidFill>
                  <a:schemeClr val="tx2"/>
                </a:solidFill>
              </a:defRPr>
            </a:lvl1pPr>
          </a:lstStyle>
          <a:p>
            <a:r>
              <a:rPr lang="en-US"/>
              <a:t>Full page Image, Delete Title if Necessary</a:t>
            </a:r>
          </a:p>
        </p:txBody>
      </p:sp>
    </p:spTree>
    <p:custDataLst>
      <p:tags r:id="rId1"/>
    </p:custDataLst>
    <p:extLst>
      <p:ext uri="{BB962C8B-B14F-4D97-AF65-F5344CB8AC3E}">
        <p14:creationId xmlns:p14="http://schemas.microsoft.com/office/powerpoint/2010/main" val="49856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mp; Quote">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rmAutofit/>
          </a:bodyPr>
          <a:lstStyle>
            <a:lvl1pPr>
              <a:defRPr sz="4000">
                <a:solidFill>
                  <a:srgbClr val="525252"/>
                </a:solidFill>
              </a:defRPr>
            </a:lvl1pPr>
          </a:lstStyle>
          <a:p>
            <a:r>
              <a:rPr lang="en-US"/>
              <a:t>40pt Intel Clear Light Text Goes Here</a:t>
            </a:r>
          </a:p>
        </p:txBody>
      </p:sp>
      <p:sp>
        <p:nvSpPr>
          <p:cNvPr id="3" name="Text Placeholder 2">
            <a:extLst>
              <a:ext uri="{FF2B5EF4-FFF2-40B4-BE49-F238E27FC236}">
                <a16:creationId xmlns:a16="http://schemas.microsoft.com/office/drawing/2014/main" id="{EBF36A7C-A787-47EC-ACD5-77F3FD6AFB8D}"/>
              </a:ext>
            </a:extLst>
          </p:cNvPr>
          <p:cNvSpPr>
            <a:spLocks noGrp="1"/>
          </p:cNvSpPr>
          <p:nvPr>
            <p:ph type="body" sz="quarter" idx="10"/>
          </p:nvPr>
        </p:nvSpPr>
        <p:spPr>
          <a:xfrm>
            <a:off x="571500" y="1592529"/>
            <a:ext cx="11010900" cy="3727184"/>
          </a:xfrm>
        </p:spPr>
        <p:txBody>
          <a:bodyPr>
            <a:normAutofit/>
          </a:bodyPr>
          <a:lstStyle>
            <a:lvl1pPr marL="0" indent="0">
              <a:buNone/>
              <a:defRPr sz="6000">
                <a:solidFill>
                  <a:schemeClr val="accent1"/>
                </a:solidFill>
              </a:defRPr>
            </a:lvl1pPr>
          </a:lstStyle>
          <a:p>
            <a:pPr lvl="0"/>
            <a:r>
              <a:rPr lang="en-US"/>
              <a:t>Click to edit Master text styles</a:t>
            </a:r>
          </a:p>
        </p:txBody>
      </p:sp>
      <p:sp>
        <p:nvSpPr>
          <p:cNvPr id="9" name="Text Placeholder 3">
            <a:extLst>
              <a:ext uri="{FF2B5EF4-FFF2-40B4-BE49-F238E27FC236}">
                <a16:creationId xmlns:a16="http://schemas.microsoft.com/office/drawing/2014/main" id="{4E196E31-7238-4049-821C-D94FDEAEDC56}"/>
              </a:ext>
            </a:extLst>
          </p:cNvPr>
          <p:cNvSpPr>
            <a:spLocks noGrp="1"/>
          </p:cNvSpPr>
          <p:nvPr>
            <p:ph type="body" sz="quarter" idx="29"/>
          </p:nvPr>
        </p:nvSpPr>
        <p:spPr>
          <a:xfrm>
            <a:off x="571500" y="5461818"/>
            <a:ext cx="11022013" cy="438150"/>
          </a:xfrm>
        </p:spPr>
        <p:txBody>
          <a:bodyPr/>
          <a:lstStyle>
            <a:lvl1pPr marL="0" indent="0">
              <a:buNone/>
              <a:defRPr>
                <a:solidFill>
                  <a:schemeClr val="accent1"/>
                </a:solidFill>
                <a:latin typeface="+mn-lt"/>
              </a:defRPr>
            </a:lvl1pPr>
            <a:lvl2pPr marL="228600" indent="0">
              <a:buNone/>
              <a:defRPr/>
            </a:lvl2pPr>
          </a:lstStyle>
          <a:p>
            <a:pPr lvl="0"/>
            <a:r>
              <a:rPr lang="en-US"/>
              <a:t>Click to edit Master text styles</a:t>
            </a:r>
          </a:p>
        </p:txBody>
      </p:sp>
    </p:spTree>
    <p:custDataLst>
      <p:tags r:id="rId1"/>
    </p:custDataLst>
    <p:extLst>
      <p:ext uri="{BB962C8B-B14F-4D97-AF65-F5344CB8AC3E}">
        <p14:creationId xmlns:p14="http://schemas.microsoft.com/office/powerpoint/2010/main" val="2985169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3_Chart Example">
    <p:bg>
      <p:bgPr>
        <a:solidFill>
          <a:schemeClr val="accent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7759918-59AA-4DFC-90DA-60CD5B2BD6B8}"/>
              </a:ext>
            </a:extLst>
          </p:cNvPr>
          <p:cNvSpPr/>
          <p:nvPr/>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
        <p:nvSpPr>
          <p:cNvPr id="16" name="Square">
            <a:extLst>
              <a:ext uri="{FF2B5EF4-FFF2-40B4-BE49-F238E27FC236}">
                <a16:creationId xmlns:a16="http://schemas.microsoft.com/office/drawing/2014/main" id="{D4662ED0-432E-6C48-8B26-9A21EDA54E68}"/>
              </a:ext>
            </a:extLst>
          </p:cNvPr>
          <p:cNvSpPr/>
          <p:nvPr/>
        </p:nvSpPr>
        <p:spPr>
          <a:xfrm>
            <a:off x="11741697" y="6407185"/>
            <a:ext cx="450068" cy="450068"/>
          </a:xfrm>
          <a:prstGeom prst="rect">
            <a:avLst/>
          </a:prstGeom>
          <a:solidFill>
            <a:schemeClr val="accent1">
              <a:alpha val="50000"/>
            </a:schemeClr>
          </a:solidFill>
          <a:ln w="12700">
            <a:miter lim="400000"/>
          </a:ln>
        </p:spPr>
        <p:txBody>
          <a:bodyPr lIns="0" tIns="0" rIns="0" bIns="0" anchor="ctr"/>
          <a:lstStyle/>
          <a:p>
            <a:pPr defTabSz="412750">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29" name="TextBox 28">
            <a:extLst>
              <a:ext uri="{FF2B5EF4-FFF2-40B4-BE49-F238E27FC236}">
                <a16:creationId xmlns:a16="http://schemas.microsoft.com/office/drawing/2014/main" id="{EFDF4199-9905-E94D-9EEB-E7016E48C0FC}"/>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rmAutofit/>
          </a:bodyPr>
          <a:lstStyle>
            <a:lvl1pPr>
              <a:defRPr sz="4000">
                <a:solidFill>
                  <a:schemeClr val="bg1"/>
                </a:solidFill>
              </a:defRPr>
            </a:lvl1pPr>
          </a:lstStyle>
          <a:p>
            <a:r>
              <a:rPr lang="en-US"/>
              <a:t>40pt Intel Clear Light Text Goes Here</a:t>
            </a:r>
          </a:p>
        </p:txBody>
      </p:sp>
      <p:sp>
        <p:nvSpPr>
          <p:cNvPr id="3" name="Text Placeholder 2">
            <a:extLst>
              <a:ext uri="{FF2B5EF4-FFF2-40B4-BE49-F238E27FC236}">
                <a16:creationId xmlns:a16="http://schemas.microsoft.com/office/drawing/2014/main" id="{EBF36A7C-A787-47EC-ACD5-77F3FD6AFB8D}"/>
              </a:ext>
            </a:extLst>
          </p:cNvPr>
          <p:cNvSpPr>
            <a:spLocks noGrp="1"/>
          </p:cNvSpPr>
          <p:nvPr>
            <p:ph type="body" sz="quarter" idx="10"/>
          </p:nvPr>
        </p:nvSpPr>
        <p:spPr>
          <a:xfrm>
            <a:off x="571500" y="1599816"/>
            <a:ext cx="11010900" cy="3719897"/>
          </a:xfrm>
        </p:spPr>
        <p:txBody>
          <a:bodyPr>
            <a:normAutofit/>
          </a:bodyPr>
          <a:lstStyle>
            <a:lvl1pPr marL="0" indent="0">
              <a:buNone/>
              <a:defRPr sz="6000">
                <a:solidFill>
                  <a:schemeClr val="bg1"/>
                </a:solidFill>
              </a:defRPr>
            </a:lvl1pPr>
          </a:lstStyle>
          <a:p>
            <a:pPr lvl="0"/>
            <a:r>
              <a:rPr lang="en-US"/>
              <a:t>Click to edit Master text styles</a:t>
            </a:r>
          </a:p>
        </p:txBody>
      </p:sp>
      <p:pic>
        <p:nvPicPr>
          <p:cNvPr id="11" name="Image" descr="Image">
            <a:extLst>
              <a:ext uri="{FF2B5EF4-FFF2-40B4-BE49-F238E27FC236}">
                <a16:creationId xmlns:a16="http://schemas.microsoft.com/office/drawing/2014/main" id="{B9FFF72B-62D2-4E22-9A98-EF3F6229F4AB}"/>
              </a:ext>
            </a:extLst>
          </p:cNvPr>
          <p:cNvPicPr>
            <a:picLocks noChangeAspect="1"/>
          </p:cNvPicPr>
          <p:nvPr/>
        </p:nvPicPr>
        <p:blipFill>
          <a:blip r:embed="rId3"/>
          <a:stretch>
            <a:fillRect/>
          </a:stretch>
        </p:blipFill>
        <p:spPr>
          <a:xfrm>
            <a:off x="11151433" y="6543018"/>
            <a:ext cx="491250" cy="190501"/>
          </a:xfrm>
          <a:prstGeom prst="rect">
            <a:avLst/>
          </a:prstGeom>
          <a:ln w="12700">
            <a:miter lim="400000"/>
          </a:ln>
        </p:spPr>
      </p:pic>
      <p:sp>
        <p:nvSpPr>
          <p:cNvPr id="13" name="Rectangle 12">
            <a:extLst>
              <a:ext uri="{FF2B5EF4-FFF2-40B4-BE49-F238E27FC236}">
                <a16:creationId xmlns:a16="http://schemas.microsoft.com/office/drawing/2014/main" id="{485269BB-7AC7-41A6-BC05-71FDAD0FDBA2}"/>
              </a:ext>
            </a:extLst>
          </p:cNvPr>
          <p:cNvSpPr/>
          <p:nvPr/>
        </p:nvSpPr>
        <p:spPr>
          <a:xfrm>
            <a:off x="483010" y="6562504"/>
            <a:ext cx="2257349" cy="231410"/>
          </a:xfrm>
          <a:prstGeom prst="rect">
            <a:avLst/>
          </a:prstGeom>
        </p:spPr>
        <p:txBody>
          <a:bodyPr wrap="none">
            <a:spAutoFit/>
          </a:bodyPr>
          <a:lstStyle/>
          <a:p>
            <a:pPr algn="l"/>
            <a:r>
              <a:rPr lang="en-US" sz="1000" dirty="0">
                <a:solidFill>
                  <a:schemeClr val="bg1"/>
                </a:solidFill>
              </a:rPr>
              <a:t>Copyright © 2021 Intel Corporation</a:t>
            </a:r>
          </a:p>
        </p:txBody>
      </p:sp>
      <p:sp>
        <p:nvSpPr>
          <p:cNvPr id="14" name="Text Placeholder 3">
            <a:extLst>
              <a:ext uri="{FF2B5EF4-FFF2-40B4-BE49-F238E27FC236}">
                <a16:creationId xmlns:a16="http://schemas.microsoft.com/office/drawing/2014/main" id="{222ECF1F-2453-406E-AC0D-F6E6614ECF80}"/>
              </a:ext>
            </a:extLst>
          </p:cNvPr>
          <p:cNvSpPr>
            <a:spLocks noGrp="1"/>
          </p:cNvSpPr>
          <p:nvPr>
            <p:ph type="body" sz="quarter" idx="29"/>
          </p:nvPr>
        </p:nvSpPr>
        <p:spPr>
          <a:xfrm>
            <a:off x="571500" y="5476099"/>
            <a:ext cx="11022013" cy="438150"/>
          </a:xfrm>
        </p:spPr>
        <p:txBody>
          <a:bodyPr/>
          <a:lstStyle>
            <a:lvl1pPr marL="0" indent="0">
              <a:buNone/>
              <a:defRPr>
                <a:solidFill>
                  <a:schemeClr val="bg1"/>
                </a:solidFill>
                <a:latin typeface="+mn-lt"/>
              </a:defRPr>
            </a:lvl1pPr>
            <a:lvl2pPr marL="228600" indent="0">
              <a:buNone/>
              <a:defRPr/>
            </a:lvl2pPr>
          </a:lstStyle>
          <a:p>
            <a:pPr lvl="0"/>
            <a:r>
              <a:rPr lang="en-US"/>
              <a:t>Click to edit Master text styles</a:t>
            </a:r>
          </a:p>
        </p:txBody>
      </p:sp>
      <p:sp>
        <p:nvSpPr>
          <p:cNvPr id="17" name="Rectangle 16">
            <a:extLst>
              <a:ext uri="{FF2B5EF4-FFF2-40B4-BE49-F238E27FC236}">
                <a16:creationId xmlns:a16="http://schemas.microsoft.com/office/drawing/2014/main" id="{16C53A36-6661-45AA-8054-02BA7512E621}"/>
              </a:ext>
            </a:extLst>
          </p:cNvPr>
          <p:cNvSpPr/>
          <p:nvPr/>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Tree>
    <p:custDataLst>
      <p:tags r:id="rId1"/>
    </p:custDataLst>
    <p:extLst>
      <p:ext uri="{BB962C8B-B14F-4D97-AF65-F5344CB8AC3E}">
        <p14:creationId xmlns:p14="http://schemas.microsoft.com/office/powerpoint/2010/main" val="2659977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Break White">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56CA39C9-EAE4-4511-9CE8-BB4D4B47FC0C}"/>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b" anchorCtr="0">
            <a:noAutofit/>
          </a:bodyPr>
          <a:lstStyle>
            <a:lvl1pPr>
              <a:defRPr sz="4800">
                <a:solidFill>
                  <a:srgbClr val="525252"/>
                </a:solidFill>
              </a:defRPr>
            </a:lvl1pPr>
          </a:lstStyle>
          <a:p>
            <a:r>
              <a:rPr lang="en-US"/>
              <a:t>Section Break Text Goes Here</a:t>
            </a:r>
          </a:p>
        </p:txBody>
      </p:sp>
      <p:sp>
        <p:nvSpPr>
          <p:cNvPr id="8" name="Text Placeholder 3">
            <a:extLst>
              <a:ext uri="{FF2B5EF4-FFF2-40B4-BE49-F238E27FC236}">
                <a16:creationId xmlns:a16="http://schemas.microsoft.com/office/drawing/2014/main" id="{4B923F7B-306D-4D7E-9DB3-5B163B8D53FC}"/>
              </a:ext>
            </a:extLst>
          </p:cNvPr>
          <p:cNvSpPr>
            <a:spLocks noGrp="1"/>
          </p:cNvSpPr>
          <p:nvPr>
            <p:ph type="body" sz="quarter" idx="29"/>
          </p:nvPr>
        </p:nvSpPr>
        <p:spPr>
          <a:xfrm>
            <a:off x="571500" y="3939750"/>
            <a:ext cx="11022013" cy="438150"/>
          </a:xfrm>
        </p:spPr>
        <p:txBody>
          <a:bodyPr/>
          <a:lstStyle>
            <a:lvl1pPr marL="0" indent="0">
              <a:buNone/>
              <a:defRPr>
                <a:solidFill>
                  <a:schemeClr val="accent1"/>
                </a:solidFill>
                <a:latin typeface="+mn-lt"/>
              </a:defRPr>
            </a:lvl1pPr>
            <a:lvl2pPr marL="228600" indent="0">
              <a:buNone/>
              <a:defRPr/>
            </a:lvl2pPr>
          </a:lstStyle>
          <a:p>
            <a:pPr lvl="0"/>
            <a:r>
              <a:rPr lang="en-US"/>
              <a:t>Click to edit Master text styles</a:t>
            </a:r>
          </a:p>
        </p:txBody>
      </p:sp>
    </p:spTree>
    <p:custDataLst>
      <p:tags r:id="rId1"/>
    </p:custDataLst>
    <p:extLst>
      <p:ext uri="{BB962C8B-B14F-4D97-AF65-F5344CB8AC3E}">
        <p14:creationId xmlns:p14="http://schemas.microsoft.com/office/powerpoint/2010/main" val="16606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Section Break Blue">
    <p:bg>
      <p:bgPr>
        <a:solidFill>
          <a:schemeClr val="accent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8B5B8CD-DD94-44E8-9F69-C9075C2E0A93}"/>
              </a:ext>
            </a:extLst>
          </p:cNvPr>
          <p:cNvSpPr/>
          <p:nvPr/>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pic>
        <p:nvPicPr>
          <p:cNvPr id="721" name="Image" descr="Image"/>
          <p:cNvPicPr>
            <a:picLocks noChangeAspect="1"/>
          </p:cNvPicPr>
          <p:nvPr/>
        </p:nvPicPr>
        <p:blipFill>
          <a:blip r:embed="rId3"/>
          <a:stretch>
            <a:fillRect/>
          </a:stretch>
        </p:blipFill>
        <p:spPr>
          <a:xfrm>
            <a:off x="11151433" y="6543018"/>
            <a:ext cx="491250" cy="190501"/>
          </a:xfrm>
          <a:prstGeom prst="rect">
            <a:avLst/>
          </a:prstGeom>
          <a:ln w="12700">
            <a:miter lim="400000"/>
          </a:ln>
        </p:spPr>
      </p:pic>
      <p:sp>
        <p:nvSpPr>
          <p:cNvPr id="15" name="TextBox 14">
            <a:extLst>
              <a:ext uri="{FF2B5EF4-FFF2-40B4-BE49-F238E27FC236}">
                <a16:creationId xmlns:a16="http://schemas.microsoft.com/office/drawing/2014/main" id="{3F655609-5439-9C4A-8F0D-9AB5A1AAC9A3}"/>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4" name="Rectangle 13">
            <a:extLst>
              <a:ext uri="{FF2B5EF4-FFF2-40B4-BE49-F238E27FC236}">
                <a16:creationId xmlns:a16="http://schemas.microsoft.com/office/drawing/2014/main" id="{2588B335-02FC-4504-AF46-DF56B2EC52E4}"/>
              </a:ext>
            </a:extLst>
          </p:cNvPr>
          <p:cNvSpPr/>
          <p:nvPr/>
        </p:nvSpPr>
        <p:spPr>
          <a:xfrm>
            <a:off x="483010" y="6562504"/>
            <a:ext cx="2257349" cy="231410"/>
          </a:xfrm>
          <a:prstGeom prst="rect">
            <a:avLst/>
          </a:prstGeom>
        </p:spPr>
        <p:txBody>
          <a:bodyPr wrap="none">
            <a:spAutoFit/>
          </a:bodyPr>
          <a:lstStyle/>
          <a:p>
            <a:pPr algn="l"/>
            <a:r>
              <a:rPr lang="en-US" sz="1000" dirty="0">
                <a:solidFill>
                  <a:schemeClr val="bg1"/>
                </a:solidFill>
              </a:rPr>
              <a:t>Copyright © 2021 Intel Corporation</a:t>
            </a:r>
          </a:p>
        </p:txBody>
      </p:sp>
      <p:sp>
        <p:nvSpPr>
          <p:cNvPr id="16" name="Title Text">
            <a:extLst>
              <a:ext uri="{FF2B5EF4-FFF2-40B4-BE49-F238E27FC236}">
                <a16:creationId xmlns:a16="http://schemas.microsoft.com/office/drawing/2014/main" id="{38003A1C-51D1-4427-BFE8-8448E4C61D6B}"/>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b" anchorCtr="0">
            <a:noAutofit/>
          </a:bodyPr>
          <a:lstStyle>
            <a:lvl1pPr>
              <a:defRPr sz="4800">
                <a:solidFill>
                  <a:schemeClr val="bg1"/>
                </a:solidFill>
              </a:defRPr>
            </a:lvl1pPr>
          </a:lstStyle>
          <a:p>
            <a:r>
              <a:rPr lang="en-US"/>
              <a:t>Section Break Text Goes Here</a:t>
            </a:r>
          </a:p>
        </p:txBody>
      </p:sp>
      <p:sp>
        <p:nvSpPr>
          <p:cNvPr id="10" name="Text Placeholder 3">
            <a:extLst>
              <a:ext uri="{FF2B5EF4-FFF2-40B4-BE49-F238E27FC236}">
                <a16:creationId xmlns:a16="http://schemas.microsoft.com/office/drawing/2014/main" id="{130F9DFC-5AE2-4BB1-822C-8EAEAE2CA5F2}"/>
              </a:ext>
            </a:extLst>
          </p:cNvPr>
          <p:cNvSpPr>
            <a:spLocks noGrp="1"/>
          </p:cNvSpPr>
          <p:nvPr>
            <p:ph type="body" sz="quarter" idx="29"/>
          </p:nvPr>
        </p:nvSpPr>
        <p:spPr>
          <a:xfrm>
            <a:off x="571500" y="3948942"/>
            <a:ext cx="11022013" cy="438150"/>
          </a:xfrm>
        </p:spPr>
        <p:txBody>
          <a:bodyPr/>
          <a:lstStyle>
            <a:lvl1pPr marL="0" indent="0">
              <a:buNone/>
              <a:defRPr>
                <a:solidFill>
                  <a:schemeClr val="bg1"/>
                </a:solidFill>
                <a:latin typeface="+mn-lt"/>
              </a:defRPr>
            </a:lvl1pPr>
            <a:lvl2pPr marL="228600" indent="0">
              <a:buNone/>
              <a:defRPr/>
            </a:lvl2pPr>
          </a:lstStyle>
          <a:p>
            <a:pPr lvl="0"/>
            <a:r>
              <a:rPr lang="en-US"/>
              <a:t>Click to edit Master text styles</a:t>
            </a:r>
          </a:p>
        </p:txBody>
      </p:sp>
      <p:sp>
        <p:nvSpPr>
          <p:cNvPr id="12" name="Rectangle 11">
            <a:extLst>
              <a:ext uri="{FF2B5EF4-FFF2-40B4-BE49-F238E27FC236}">
                <a16:creationId xmlns:a16="http://schemas.microsoft.com/office/drawing/2014/main" id="{F82519BB-51CE-4A9C-AFEF-514971F5D779}"/>
              </a:ext>
            </a:extLst>
          </p:cNvPr>
          <p:cNvSpPr/>
          <p:nvPr/>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Tree>
    <p:custDataLst>
      <p:tags r:id="rId1"/>
    </p:custDataLst>
    <p:extLst>
      <p:ext uri="{BB962C8B-B14F-4D97-AF65-F5344CB8AC3E}">
        <p14:creationId xmlns:p14="http://schemas.microsoft.com/office/powerpoint/2010/main" val="111115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Section Break Light Blue">
    <p:bg>
      <p:bgPr>
        <a:solidFill>
          <a:schemeClr val="accent2">
            <a:lumMod val="75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07A2BC2-9250-4B6C-8674-1CD30F0A349F}"/>
              </a:ext>
            </a:extLst>
          </p:cNvPr>
          <p:cNvSpPr/>
          <p:nvPr/>
        </p:nvSpPr>
        <p:spPr>
          <a:xfrm>
            <a:off x="0" y="6407451"/>
            <a:ext cx="11736987"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
        <p:nvSpPr>
          <p:cNvPr id="14" name="Rectangle 13">
            <a:extLst>
              <a:ext uri="{FF2B5EF4-FFF2-40B4-BE49-F238E27FC236}">
                <a16:creationId xmlns:a16="http://schemas.microsoft.com/office/drawing/2014/main" id="{FE22C60C-8CBC-40B8-ABEA-44BF775A3581}"/>
              </a:ext>
            </a:extLst>
          </p:cNvPr>
          <p:cNvSpPr/>
          <p:nvPr/>
        </p:nvSpPr>
        <p:spPr>
          <a:xfrm rot="5400000">
            <a:off x="8758536" y="2978452"/>
            <a:ext cx="6407450"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pic>
        <p:nvPicPr>
          <p:cNvPr id="862" name="Image" descr="Image"/>
          <p:cNvPicPr>
            <a:picLocks noChangeAspect="1"/>
          </p:cNvPicPr>
          <p:nvPr/>
        </p:nvPicPr>
        <p:blipFill>
          <a:blip r:embed="rId3"/>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6" name="Rectangle 15">
            <a:extLst>
              <a:ext uri="{FF2B5EF4-FFF2-40B4-BE49-F238E27FC236}">
                <a16:creationId xmlns:a16="http://schemas.microsoft.com/office/drawing/2014/main" id="{48FC8DFF-85CB-4435-B144-6A1DC4093482}"/>
              </a:ext>
            </a:extLst>
          </p:cNvPr>
          <p:cNvSpPr/>
          <p:nvPr/>
        </p:nvSpPr>
        <p:spPr>
          <a:xfrm>
            <a:off x="483010" y="6562504"/>
            <a:ext cx="2257349" cy="231410"/>
          </a:xfrm>
          <a:prstGeom prst="rect">
            <a:avLst/>
          </a:prstGeom>
        </p:spPr>
        <p:txBody>
          <a:bodyPr wrap="none">
            <a:spAutoFit/>
          </a:bodyPr>
          <a:lstStyle/>
          <a:p>
            <a:pPr algn="l"/>
            <a:r>
              <a:rPr lang="en-US" sz="1000" dirty="0">
                <a:solidFill>
                  <a:schemeClr val="bg1"/>
                </a:solidFill>
              </a:rPr>
              <a:t>Copyright © 2021 Intel Corporation</a:t>
            </a:r>
          </a:p>
        </p:txBody>
      </p:sp>
      <p:sp>
        <p:nvSpPr>
          <p:cNvPr id="17" name="Title Text">
            <a:extLst>
              <a:ext uri="{FF2B5EF4-FFF2-40B4-BE49-F238E27FC236}">
                <a16:creationId xmlns:a16="http://schemas.microsoft.com/office/drawing/2014/main" id="{5844F860-03F8-4657-A6E6-4E8919DD4FFF}"/>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b" anchorCtr="0">
            <a:noAutofit/>
          </a:bodyPr>
          <a:lstStyle>
            <a:lvl1pPr>
              <a:defRPr sz="4800">
                <a:solidFill>
                  <a:schemeClr val="bg1"/>
                </a:solidFill>
              </a:defRPr>
            </a:lvl1pPr>
          </a:lstStyle>
          <a:p>
            <a:r>
              <a:rPr lang="en-US"/>
              <a:t>Section Break Text Goes Here</a:t>
            </a:r>
          </a:p>
        </p:txBody>
      </p:sp>
      <p:sp>
        <p:nvSpPr>
          <p:cNvPr id="11" name="Text Placeholder 3">
            <a:extLst>
              <a:ext uri="{FF2B5EF4-FFF2-40B4-BE49-F238E27FC236}">
                <a16:creationId xmlns:a16="http://schemas.microsoft.com/office/drawing/2014/main" id="{ADACC9CB-1B2F-42BF-8D9F-62EC595FEA6C}"/>
              </a:ext>
            </a:extLst>
          </p:cNvPr>
          <p:cNvSpPr>
            <a:spLocks noGrp="1"/>
          </p:cNvSpPr>
          <p:nvPr>
            <p:ph type="body" sz="quarter" idx="29"/>
          </p:nvPr>
        </p:nvSpPr>
        <p:spPr>
          <a:xfrm>
            <a:off x="571500" y="3964420"/>
            <a:ext cx="11022013" cy="438150"/>
          </a:xfrm>
        </p:spPr>
        <p:txBody>
          <a:bodyPr/>
          <a:lstStyle>
            <a:lvl1pPr marL="0" indent="0">
              <a:buNone/>
              <a:defRPr>
                <a:solidFill>
                  <a:schemeClr val="bg1"/>
                </a:solidFill>
                <a:latin typeface="+mn-lt"/>
              </a:defRPr>
            </a:lvl1pPr>
            <a:lvl2pPr marL="228600" indent="0">
              <a:buNone/>
              <a:defRPr/>
            </a:lvl2pPr>
          </a:lstStyle>
          <a:p>
            <a:pPr lvl="0"/>
            <a:r>
              <a:rPr lang="en-US"/>
              <a:t>Click to edit Master text styles</a:t>
            </a:r>
          </a:p>
        </p:txBody>
      </p:sp>
    </p:spTree>
    <p:custDataLst>
      <p:tags r:id="rId1"/>
    </p:custDataLst>
    <p:extLst>
      <p:ext uri="{BB962C8B-B14F-4D97-AF65-F5344CB8AC3E}">
        <p14:creationId xmlns:p14="http://schemas.microsoft.com/office/powerpoint/2010/main" val="106913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Title, Sub &amp; Content Blue">
    <p:bg>
      <p:bgPr>
        <a:solidFill>
          <a:schemeClr val="tx2"/>
        </a:solidFill>
        <a:effectLst/>
      </p:bgPr>
    </p:bg>
    <p:spTree>
      <p:nvGrpSpPr>
        <p:cNvPr id="1" name=""/>
        <p:cNvGrpSpPr/>
        <p:nvPr/>
      </p:nvGrpSpPr>
      <p:grpSpPr>
        <a:xfrm>
          <a:off x="0" y="0"/>
          <a:ext cx="0" cy="0"/>
          <a:chOff x="0" y="0"/>
          <a:chExt cx="0" cy="0"/>
        </a:xfrm>
      </p:grpSpPr>
      <p:sp>
        <p:nvSpPr>
          <p:cNvPr id="21" name="Square">
            <a:extLst>
              <a:ext uri="{FF2B5EF4-FFF2-40B4-BE49-F238E27FC236}">
                <a16:creationId xmlns:a16="http://schemas.microsoft.com/office/drawing/2014/main" id="{4C58A6BF-BF0D-4749-B07B-7C0A27747D42}"/>
              </a:ext>
            </a:extLst>
          </p:cNvPr>
          <p:cNvSpPr/>
          <p:nvPr/>
        </p:nvSpPr>
        <p:spPr>
          <a:xfrm>
            <a:off x="11741697" y="6405280"/>
            <a:ext cx="450068" cy="450068"/>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697" name="Square"/>
          <p:cNvSpPr/>
          <p:nvPr/>
        </p:nvSpPr>
        <p:spPr>
          <a:xfrm>
            <a:off x="709974" y="2295859"/>
            <a:ext cx="318638" cy="318638"/>
          </a:xfrm>
          <a:prstGeom prst="rect">
            <a:avLst/>
          </a:prstGeom>
          <a:solidFill>
            <a:srgbClr val="00C7FD"/>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698" name="Square"/>
          <p:cNvSpPr/>
          <p:nvPr/>
        </p:nvSpPr>
        <p:spPr>
          <a:xfrm>
            <a:off x="536812" y="2122317"/>
            <a:ext cx="174318" cy="174318"/>
          </a:xfrm>
          <a:prstGeom prst="rect">
            <a:avLst/>
          </a:prstGeom>
          <a:solidFill>
            <a:srgbClr val="7BDE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699" name="Square"/>
          <p:cNvSpPr/>
          <p:nvPr/>
        </p:nvSpPr>
        <p:spPr>
          <a:xfrm>
            <a:off x="709974" y="2023075"/>
            <a:ext cx="98724" cy="98723"/>
          </a:xfrm>
          <a:prstGeom prst="rect">
            <a:avLst/>
          </a:prstGeom>
          <a:solidFill>
            <a:srgbClr val="B4F0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700" name="Rectangle"/>
          <p:cNvSpPr/>
          <p:nvPr/>
        </p:nvSpPr>
        <p:spPr>
          <a:xfrm>
            <a:off x="5814183" y="402558"/>
            <a:ext cx="5927511" cy="600347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pic>
        <p:nvPicPr>
          <p:cNvPr id="705" name="Image" descr="Image"/>
          <p:cNvPicPr>
            <a:picLocks noChangeAspect="1"/>
          </p:cNvPicPr>
          <p:nvPr/>
        </p:nvPicPr>
        <p:blipFill>
          <a:blip r:embed="rId3"/>
          <a:stretch>
            <a:fillRect/>
          </a:stretch>
        </p:blipFill>
        <p:spPr>
          <a:xfrm>
            <a:off x="11151433" y="6543018"/>
            <a:ext cx="491250" cy="190501"/>
          </a:xfrm>
          <a:prstGeom prst="rect">
            <a:avLst/>
          </a:prstGeom>
          <a:ln w="12700">
            <a:miter lim="400000"/>
          </a:ln>
        </p:spPr>
      </p:pic>
      <p:sp>
        <p:nvSpPr>
          <p:cNvPr id="18" name="TextBox 17">
            <a:extLst>
              <a:ext uri="{FF2B5EF4-FFF2-40B4-BE49-F238E27FC236}">
                <a16:creationId xmlns:a16="http://schemas.microsoft.com/office/drawing/2014/main" id="{F5846515-4871-AA4D-B71A-1561CC2E3701}"/>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Content Placeholder 2">
            <a:extLst>
              <a:ext uri="{FF2B5EF4-FFF2-40B4-BE49-F238E27FC236}">
                <a16:creationId xmlns:a16="http://schemas.microsoft.com/office/drawing/2014/main" id="{DFE89D76-523B-456C-9EE9-BC9CB964E5C3}"/>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Rectangle 19">
            <a:extLst>
              <a:ext uri="{FF2B5EF4-FFF2-40B4-BE49-F238E27FC236}">
                <a16:creationId xmlns:a16="http://schemas.microsoft.com/office/drawing/2014/main" id="{1DEF55E0-947C-4281-8A2A-E59398C246AB}"/>
              </a:ext>
            </a:extLst>
          </p:cNvPr>
          <p:cNvSpPr/>
          <p:nvPr/>
        </p:nvSpPr>
        <p:spPr>
          <a:xfrm>
            <a:off x="483010" y="6562504"/>
            <a:ext cx="2257349" cy="231410"/>
          </a:xfrm>
          <a:prstGeom prst="rect">
            <a:avLst/>
          </a:prstGeom>
        </p:spPr>
        <p:txBody>
          <a:bodyPr wrap="none">
            <a:spAutoFit/>
          </a:bodyPr>
          <a:lstStyle/>
          <a:p>
            <a:pPr algn="l"/>
            <a:r>
              <a:rPr lang="en-US" sz="1000" dirty="0">
                <a:solidFill>
                  <a:schemeClr val="bg1"/>
                </a:solidFill>
              </a:rPr>
              <a:t>Copyright © 2021 Intel Corporation</a:t>
            </a:r>
          </a:p>
        </p:txBody>
      </p:sp>
      <p:sp>
        <p:nvSpPr>
          <p:cNvPr id="23" name="Title Text">
            <a:extLst>
              <a:ext uri="{FF2B5EF4-FFF2-40B4-BE49-F238E27FC236}">
                <a16:creationId xmlns:a16="http://schemas.microsoft.com/office/drawing/2014/main" id="{5F192548-45E5-4F50-A32B-E61F6CFA996F}"/>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4" name="Text Placeholder 3">
            <a:extLst>
              <a:ext uri="{FF2B5EF4-FFF2-40B4-BE49-F238E27FC236}">
                <a16:creationId xmlns:a16="http://schemas.microsoft.com/office/drawing/2014/main" id="{38703551-AC59-4BD9-8B3C-616B6DFB3DB4}"/>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Tree>
    <p:custDataLst>
      <p:tags r:id="rId1"/>
    </p:custDataLst>
    <p:extLst>
      <p:ext uri="{BB962C8B-B14F-4D97-AF65-F5344CB8AC3E}">
        <p14:creationId xmlns:p14="http://schemas.microsoft.com/office/powerpoint/2010/main" val="292940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itle, Sub &amp; Content Blue 2">
    <p:bg>
      <p:bgPr>
        <a:solidFill>
          <a:schemeClr val="tx2"/>
        </a:solidFill>
        <a:effectLst/>
      </p:bgPr>
    </p:bg>
    <p:spTree>
      <p:nvGrpSpPr>
        <p:cNvPr id="1" name=""/>
        <p:cNvGrpSpPr/>
        <p:nvPr/>
      </p:nvGrpSpPr>
      <p:grpSpPr>
        <a:xfrm>
          <a:off x="0" y="0"/>
          <a:ext cx="0" cy="0"/>
          <a:chOff x="0" y="0"/>
          <a:chExt cx="0" cy="0"/>
        </a:xfrm>
      </p:grpSpPr>
      <p:sp>
        <p:nvSpPr>
          <p:cNvPr id="21" name="Square">
            <a:extLst>
              <a:ext uri="{FF2B5EF4-FFF2-40B4-BE49-F238E27FC236}">
                <a16:creationId xmlns:a16="http://schemas.microsoft.com/office/drawing/2014/main" id="{3B808FDC-D2A2-42EB-B356-E69E4A048F8E}"/>
              </a:ext>
            </a:extLst>
          </p:cNvPr>
          <p:cNvSpPr/>
          <p:nvPr/>
        </p:nvSpPr>
        <p:spPr>
          <a:xfrm>
            <a:off x="11741697" y="6405280"/>
            <a:ext cx="450068" cy="450068"/>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22" name="Rectangle">
            <a:extLst>
              <a:ext uri="{FF2B5EF4-FFF2-40B4-BE49-F238E27FC236}">
                <a16:creationId xmlns:a16="http://schemas.microsoft.com/office/drawing/2014/main" id="{8A1BD37C-2C85-4873-ABDD-4B358A87ED4B}"/>
              </a:ext>
            </a:extLst>
          </p:cNvPr>
          <p:cNvSpPr/>
          <p:nvPr/>
        </p:nvSpPr>
        <p:spPr>
          <a:xfrm>
            <a:off x="5814183" y="402558"/>
            <a:ext cx="5927511" cy="600347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670" name="Square"/>
          <p:cNvSpPr/>
          <p:nvPr/>
        </p:nvSpPr>
        <p:spPr>
          <a:xfrm>
            <a:off x="707513" y="2295859"/>
            <a:ext cx="318638" cy="318638"/>
          </a:xfrm>
          <a:prstGeom prst="rect">
            <a:avLst/>
          </a:prstGeom>
          <a:solidFill>
            <a:srgbClr val="D9692F"/>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671" name="Square"/>
          <p:cNvSpPr/>
          <p:nvPr/>
        </p:nvSpPr>
        <p:spPr>
          <a:xfrm>
            <a:off x="533946" y="2122317"/>
            <a:ext cx="174318" cy="174318"/>
          </a:xfrm>
          <a:prstGeom prst="rect">
            <a:avLst/>
          </a:prstGeom>
          <a:solidFill>
            <a:srgbClr val="F6CB4B"/>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672" name="Square"/>
          <p:cNvSpPr/>
          <p:nvPr/>
        </p:nvSpPr>
        <p:spPr>
          <a:xfrm>
            <a:off x="707513" y="2023075"/>
            <a:ext cx="98724" cy="98723"/>
          </a:xfrm>
          <a:prstGeom prst="rect">
            <a:avLst/>
          </a:prstGeom>
          <a:solidFill>
            <a:srgbClr val="D9692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pic>
        <p:nvPicPr>
          <p:cNvPr id="673" name="Image" descr="Image"/>
          <p:cNvPicPr>
            <a:picLocks noChangeAspect="1"/>
          </p:cNvPicPr>
          <p:nvPr/>
        </p:nvPicPr>
        <p:blipFill>
          <a:blip r:embed="rId3"/>
          <a:stretch>
            <a:fillRect/>
          </a:stretch>
        </p:blipFill>
        <p:spPr>
          <a:xfrm>
            <a:off x="11151433" y="6543018"/>
            <a:ext cx="491250" cy="190501"/>
          </a:xfrm>
          <a:prstGeom prst="rect">
            <a:avLst/>
          </a:prstGeom>
          <a:ln w="12700">
            <a:miter lim="400000"/>
          </a:ln>
        </p:spPr>
      </p:pic>
      <p:sp>
        <p:nvSpPr>
          <p:cNvPr id="19" name="TextBox 18">
            <a:extLst>
              <a:ext uri="{FF2B5EF4-FFF2-40B4-BE49-F238E27FC236}">
                <a16:creationId xmlns:a16="http://schemas.microsoft.com/office/drawing/2014/main" id="{C90FD0E6-78D1-5F44-A938-3A961F43FACD}"/>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Content Placeholder 2">
            <a:extLst>
              <a:ext uri="{FF2B5EF4-FFF2-40B4-BE49-F238E27FC236}">
                <a16:creationId xmlns:a16="http://schemas.microsoft.com/office/drawing/2014/main" id="{25002A24-73D0-4602-A8A1-5D9281BAF934}"/>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Rectangle 19">
            <a:extLst>
              <a:ext uri="{FF2B5EF4-FFF2-40B4-BE49-F238E27FC236}">
                <a16:creationId xmlns:a16="http://schemas.microsoft.com/office/drawing/2014/main" id="{C660C086-3964-411C-85AF-F720D5E83519}"/>
              </a:ext>
            </a:extLst>
          </p:cNvPr>
          <p:cNvSpPr/>
          <p:nvPr/>
        </p:nvSpPr>
        <p:spPr>
          <a:xfrm>
            <a:off x="483010" y="6562504"/>
            <a:ext cx="2257349" cy="231410"/>
          </a:xfrm>
          <a:prstGeom prst="rect">
            <a:avLst/>
          </a:prstGeom>
        </p:spPr>
        <p:txBody>
          <a:bodyPr wrap="none">
            <a:spAutoFit/>
          </a:bodyPr>
          <a:lstStyle/>
          <a:p>
            <a:pPr algn="l"/>
            <a:r>
              <a:rPr lang="en-US" sz="1000" dirty="0">
                <a:solidFill>
                  <a:schemeClr val="bg1"/>
                </a:solidFill>
              </a:rPr>
              <a:t>Copyright © 2021 Intel Corporation</a:t>
            </a:r>
          </a:p>
        </p:txBody>
      </p:sp>
      <p:sp>
        <p:nvSpPr>
          <p:cNvPr id="25" name="Title Text">
            <a:extLst>
              <a:ext uri="{FF2B5EF4-FFF2-40B4-BE49-F238E27FC236}">
                <a16:creationId xmlns:a16="http://schemas.microsoft.com/office/drawing/2014/main" id="{1F252960-CAAB-483D-8A6A-5882E4B6282A}"/>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4" name="Text Placeholder 3">
            <a:extLst>
              <a:ext uri="{FF2B5EF4-FFF2-40B4-BE49-F238E27FC236}">
                <a16:creationId xmlns:a16="http://schemas.microsoft.com/office/drawing/2014/main" id="{AAFA146E-21CD-4BD6-A89D-E6C5A6850811}"/>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Tree>
    <p:custDataLst>
      <p:tags r:id="rId1"/>
    </p:custDataLst>
    <p:extLst>
      <p:ext uri="{BB962C8B-B14F-4D97-AF65-F5344CB8AC3E}">
        <p14:creationId xmlns:p14="http://schemas.microsoft.com/office/powerpoint/2010/main" val="1206316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Title, Sub &amp; Content Light Blue">
    <p:bg>
      <p:bgPr>
        <a:solidFill>
          <a:schemeClr val="accent2"/>
        </a:solidFill>
        <a:effectLst/>
      </p:bgPr>
    </p:bg>
    <p:spTree>
      <p:nvGrpSpPr>
        <p:cNvPr id="1" name=""/>
        <p:cNvGrpSpPr/>
        <p:nvPr/>
      </p:nvGrpSpPr>
      <p:grpSpPr>
        <a:xfrm>
          <a:off x="0" y="0"/>
          <a:ext cx="0" cy="0"/>
          <a:chOff x="0" y="0"/>
          <a:chExt cx="0" cy="0"/>
        </a:xfrm>
      </p:grpSpPr>
      <p:sp>
        <p:nvSpPr>
          <p:cNvPr id="20" name="Square">
            <a:extLst>
              <a:ext uri="{FF2B5EF4-FFF2-40B4-BE49-F238E27FC236}">
                <a16:creationId xmlns:a16="http://schemas.microsoft.com/office/drawing/2014/main" id="{FE9A3852-307B-4677-A2E2-D7DC495E366A}"/>
              </a:ext>
            </a:extLst>
          </p:cNvPr>
          <p:cNvSpPr/>
          <p:nvPr/>
        </p:nvSpPr>
        <p:spPr>
          <a:xfrm>
            <a:off x="11741697" y="6405280"/>
            <a:ext cx="450068" cy="450068"/>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n-lt"/>
              <a:ea typeface="Intel Clear" panose="020B0604020203020204" pitchFamily="34" charset="0"/>
              <a:cs typeface="Intel Clear" panose="020B0604020203020204" pitchFamily="34" charset="0"/>
            </a:endParaRPr>
          </a:p>
        </p:txBody>
      </p:sp>
      <p:sp>
        <p:nvSpPr>
          <p:cNvPr id="21" name="Rectangle">
            <a:extLst>
              <a:ext uri="{FF2B5EF4-FFF2-40B4-BE49-F238E27FC236}">
                <a16:creationId xmlns:a16="http://schemas.microsoft.com/office/drawing/2014/main" id="{1E9FE6C1-27FB-467A-8BF9-B80A0C35FEDB}"/>
              </a:ext>
            </a:extLst>
          </p:cNvPr>
          <p:cNvSpPr/>
          <p:nvPr/>
        </p:nvSpPr>
        <p:spPr>
          <a:xfrm>
            <a:off x="5814183" y="402558"/>
            <a:ext cx="5927511" cy="6003471"/>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pic>
        <p:nvPicPr>
          <p:cNvPr id="862" name="Image" descr="Image"/>
          <p:cNvPicPr>
            <a:picLocks noChangeAspect="1"/>
          </p:cNvPicPr>
          <p:nvPr/>
        </p:nvPicPr>
        <p:blipFill>
          <a:blip r:embed="rId3"/>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1" name="Square">
            <a:extLst>
              <a:ext uri="{FF2B5EF4-FFF2-40B4-BE49-F238E27FC236}">
                <a16:creationId xmlns:a16="http://schemas.microsoft.com/office/drawing/2014/main" id="{C93C8C2E-66DD-E64F-BD60-42EBDC0E958E}"/>
              </a:ext>
            </a:extLst>
          </p:cNvPr>
          <p:cNvSpPr/>
          <p:nvPr/>
        </p:nvSpPr>
        <p:spPr>
          <a:xfrm>
            <a:off x="707513" y="2295859"/>
            <a:ext cx="318638" cy="318638"/>
          </a:xfrm>
          <a:prstGeom prst="rect">
            <a:avLst/>
          </a:prstGeom>
          <a:solidFill>
            <a:srgbClr val="004A86"/>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12" name="Square">
            <a:extLst>
              <a:ext uri="{FF2B5EF4-FFF2-40B4-BE49-F238E27FC236}">
                <a16:creationId xmlns:a16="http://schemas.microsoft.com/office/drawing/2014/main" id="{85A14FBD-B953-BA4F-8F83-DE73E3C37290}"/>
              </a:ext>
            </a:extLst>
          </p:cNvPr>
          <p:cNvSpPr/>
          <p:nvPr/>
        </p:nvSpPr>
        <p:spPr>
          <a:xfrm>
            <a:off x="533946" y="2122317"/>
            <a:ext cx="174318" cy="174318"/>
          </a:xfrm>
          <a:prstGeom prst="rect">
            <a:avLst/>
          </a:prstGeom>
          <a:solidFill>
            <a:srgbClr val="7BDE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17" name="Square">
            <a:extLst>
              <a:ext uri="{FF2B5EF4-FFF2-40B4-BE49-F238E27FC236}">
                <a16:creationId xmlns:a16="http://schemas.microsoft.com/office/drawing/2014/main" id="{59044771-2E3B-C941-8593-8E508F542287}"/>
              </a:ext>
            </a:extLst>
          </p:cNvPr>
          <p:cNvSpPr/>
          <p:nvPr/>
        </p:nvSpPr>
        <p:spPr>
          <a:xfrm>
            <a:off x="707513" y="2023075"/>
            <a:ext cx="98724" cy="98723"/>
          </a:xfrm>
          <a:prstGeom prst="rect">
            <a:avLst/>
          </a:prstGeom>
          <a:solidFill>
            <a:srgbClr val="B4F0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16" name="Content Placeholder 2">
            <a:extLst>
              <a:ext uri="{FF2B5EF4-FFF2-40B4-BE49-F238E27FC236}">
                <a16:creationId xmlns:a16="http://schemas.microsoft.com/office/drawing/2014/main" id="{2093C42A-FAA6-40D8-A663-DDDE456C16CF}"/>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Rectangle 18">
            <a:extLst>
              <a:ext uri="{FF2B5EF4-FFF2-40B4-BE49-F238E27FC236}">
                <a16:creationId xmlns:a16="http://schemas.microsoft.com/office/drawing/2014/main" id="{1DABA887-D95E-434F-B1E9-73FC7AE8C2A8}"/>
              </a:ext>
            </a:extLst>
          </p:cNvPr>
          <p:cNvSpPr/>
          <p:nvPr/>
        </p:nvSpPr>
        <p:spPr>
          <a:xfrm>
            <a:off x="483010" y="6562504"/>
            <a:ext cx="2257349" cy="231410"/>
          </a:xfrm>
          <a:prstGeom prst="rect">
            <a:avLst/>
          </a:prstGeom>
        </p:spPr>
        <p:txBody>
          <a:bodyPr wrap="none">
            <a:spAutoFit/>
          </a:bodyPr>
          <a:lstStyle/>
          <a:p>
            <a:pPr algn="l"/>
            <a:r>
              <a:rPr lang="en-US" sz="1000" dirty="0">
                <a:solidFill>
                  <a:schemeClr val="bg1"/>
                </a:solidFill>
              </a:rPr>
              <a:t>Copyright © 2021 Intel Corporation</a:t>
            </a:r>
          </a:p>
        </p:txBody>
      </p:sp>
      <p:sp>
        <p:nvSpPr>
          <p:cNvPr id="23" name="Title Text">
            <a:extLst>
              <a:ext uri="{FF2B5EF4-FFF2-40B4-BE49-F238E27FC236}">
                <a16:creationId xmlns:a16="http://schemas.microsoft.com/office/drawing/2014/main" id="{5E5861BF-901F-47D4-91BC-0B353503F232}"/>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8" name="Text Placeholder 3">
            <a:extLst>
              <a:ext uri="{FF2B5EF4-FFF2-40B4-BE49-F238E27FC236}">
                <a16:creationId xmlns:a16="http://schemas.microsoft.com/office/drawing/2014/main" id="{3BA33390-07D4-4E2C-BDA6-AE147B9075AE}"/>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Tree>
    <p:custDataLst>
      <p:tags r:id="rId1"/>
    </p:custDataLst>
    <p:extLst>
      <p:ext uri="{BB962C8B-B14F-4D97-AF65-F5344CB8AC3E}">
        <p14:creationId xmlns:p14="http://schemas.microsoft.com/office/powerpoint/2010/main" val="84800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1_Title Blue B">
    <p:bg>
      <p:bgPr>
        <a:solidFill>
          <a:srgbClr val="184A86"/>
        </a:solidFill>
        <a:effectLst/>
      </p:bgPr>
    </p:bg>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16" name="Text Placeholder 2">
            <a:extLst>
              <a:ext uri="{FF2B5EF4-FFF2-40B4-BE49-F238E27FC236}">
                <a16:creationId xmlns:a16="http://schemas.microsoft.com/office/drawing/2014/main" id="{6E706504-BEDA-1441-8BC1-243269FBBCB8}"/>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16pt Intel Clear Bold Intro:</a:t>
            </a:r>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283651" cy="109182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a:defRPr sz="7500">
                <a:solidFill>
                  <a:schemeClr val="bg1"/>
                </a:solidFill>
              </a:defRPr>
            </a:lvl1pPr>
          </a:lstStyle>
          <a:p>
            <a:r>
              <a:rPr lang="en-US"/>
              <a:t>75 </a:t>
            </a:r>
            <a:r>
              <a:rPr lang="en-US" err="1"/>
              <a:t>pt</a:t>
            </a:r>
            <a:r>
              <a:rPr lang="en-US"/>
              <a:t> Intel Clear Light</a:t>
            </a:r>
            <a:endParaRPr/>
          </a:p>
        </p:txBody>
      </p:sp>
      <p:sp>
        <p:nvSpPr>
          <p:cNvPr id="21" name="Text Placeholder 6">
            <a:extLst>
              <a:ext uri="{FF2B5EF4-FFF2-40B4-BE49-F238E27FC236}">
                <a16:creationId xmlns:a16="http://schemas.microsoft.com/office/drawing/2014/main" id="{71E0DDC0-B435-4D0B-837E-0E27121099BC}"/>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18pt Intel Clear Subhead, Date, Etc.</a:t>
            </a:r>
          </a:p>
        </p:txBody>
      </p:sp>
      <p:sp>
        <p:nvSpPr>
          <p:cNvPr id="10" name="Square">
            <a:extLst>
              <a:ext uri="{FF2B5EF4-FFF2-40B4-BE49-F238E27FC236}">
                <a16:creationId xmlns:a16="http://schemas.microsoft.com/office/drawing/2014/main" id="{5F1BD0FC-D3B7-4D2E-989A-64ED187DAF99}"/>
              </a:ext>
            </a:extLst>
          </p:cNvPr>
          <p:cNvSpPr/>
          <p:nvPr/>
        </p:nvSpPr>
        <p:spPr>
          <a:xfrm>
            <a:off x="861107" y="5390896"/>
            <a:ext cx="607299" cy="607299"/>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11" name="Rectangle">
            <a:extLst>
              <a:ext uri="{FF2B5EF4-FFF2-40B4-BE49-F238E27FC236}">
                <a16:creationId xmlns:a16="http://schemas.microsoft.com/office/drawing/2014/main" id="{3D2DE0DF-793A-4E90-BB4C-004CD646F4EF}"/>
              </a:ext>
            </a:extLst>
          </p:cNvPr>
          <p:cNvSpPr/>
          <p:nvPr/>
        </p:nvSpPr>
        <p:spPr>
          <a:xfrm>
            <a:off x="576067" y="5108797"/>
            <a:ext cx="286654" cy="282073"/>
          </a:xfrm>
          <a:prstGeom prst="rect">
            <a:avLst/>
          </a:prstGeom>
          <a:solidFill>
            <a:schemeClr val="accent3"/>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12" name="Square">
            <a:extLst>
              <a:ext uri="{FF2B5EF4-FFF2-40B4-BE49-F238E27FC236}">
                <a16:creationId xmlns:a16="http://schemas.microsoft.com/office/drawing/2014/main" id="{C39C59F8-1EBA-44B6-940C-E67247F76722}"/>
              </a:ext>
            </a:extLst>
          </p:cNvPr>
          <p:cNvSpPr/>
          <p:nvPr/>
        </p:nvSpPr>
        <p:spPr>
          <a:xfrm>
            <a:off x="861107" y="4952474"/>
            <a:ext cx="157461" cy="157461"/>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grpSp>
        <p:nvGrpSpPr>
          <p:cNvPr id="14" name="Group 13">
            <a:extLst>
              <a:ext uri="{FF2B5EF4-FFF2-40B4-BE49-F238E27FC236}">
                <a16:creationId xmlns:a16="http://schemas.microsoft.com/office/drawing/2014/main" id="{25251DAF-788D-46D0-84B3-34DFEE6262F3}"/>
              </a:ext>
            </a:extLst>
          </p:cNvPr>
          <p:cNvGrpSpPr/>
          <p:nvPr/>
        </p:nvGrpSpPr>
        <p:grpSpPr>
          <a:xfrm>
            <a:off x="1468406" y="5995719"/>
            <a:ext cx="1059754" cy="396801"/>
            <a:chOff x="1314450" y="6391094"/>
            <a:chExt cx="1123377" cy="420623"/>
          </a:xfrm>
        </p:grpSpPr>
        <p:sp>
          <p:nvSpPr>
            <p:cNvPr id="15" name="Freeform: Shape 14">
              <a:extLst>
                <a:ext uri="{FF2B5EF4-FFF2-40B4-BE49-F238E27FC236}">
                  <a16:creationId xmlns:a16="http://schemas.microsoft.com/office/drawing/2014/main" id="{A050DF4B-855E-41F4-9B0B-9B0BA01FB4FE}"/>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5E76890-19E8-4E79-B88A-5E246700E0DB}"/>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094D935-4B06-467E-ACD3-E78CD1B86EE3}"/>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3E1BDA4-68F2-4FA3-BD91-CBC85BF15A79}"/>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2885001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ub, Content Gray">
    <p:bg>
      <p:bgPr>
        <a:solidFill>
          <a:schemeClr val="bg1">
            <a:lumMod val="95000"/>
          </a:schemeClr>
        </a:solidFill>
        <a:effectLst/>
      </p:bgPr>
    </p:bg>
    <p:spTree>
      <p:nvGrpSpPr>
        <p:cNvPr id="1" name=""/>
        <p:cNvGrpSpPr/>
        <p:nvPr/>
      </p:nvGrpSpPr>
      <p:grpSpPr>
        <a:xfrm>
          <a:off x="0" y="0"/>
          <a:ext cx="0" cy="0"/>
          <a:chOff x="0" y="0"/>
          <a:chExt cx="0" cy="0"/>
        </a:xfrm>
      </p:grpSpPr>
      <p:sp>
        <p:nvSpPr>
          <p:cNvPr id="12" name="Square">
            <a:extLst>
              <a:ext uri="{FF2B5EF4-FFF2-40B4-BE49-F238E27FC236}">
                <a16:creationId xmlns:a16="http://schemas.microsoft.com/office/drawing/2014/main" id="{55D0C779-F23A-40CE-B4C7-842A10085F59}"/>
              </a:ext>
            </a:extLst>
          </p:cNvPr>
          <p:cNvSpPr/>
          <p:nvPr/>
        </p:nvSpPr>
        <p:spPr>
          <a:xfrm>
            <a:off x="11741697" y="6405280"/>
            <a:ext cx="450068" cy="450068"/>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9" name="Rectangle">
            <a:extLst>
              <a:ext uri="{FF2B5EF4-FFF2-40B4-BE49-F238E27FC236}">
                <a16:creationId xmlns:a16="http://schemas.microsoft.com/office/drawing/2014/main" id="{1EFAB719-B3C2-4520-AFF9-4A06F169DB2B}"/>
              </a:ext>
            </a:extLst>
          </p:cNvPr>
          <p:cNvSpPr/>
          <p:nvPr/>
        </p:nvSpPr>
        <p:spPr>
          <a:xfrm>
            <a:off x="5814183" y="402558"/>
            <a:ext cx="5927511" cy="6003471"/>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Intel Clear" panose="020B0604020203020204" pitchFamily="34" charset="0"/>
              <a:ea typeface="Intel Clear" panose="020B0604020203020204" pitchFamily="34" charset="0"/>
              <a:cs typeface="Intel Clear" panose="020B0604020203020204" pitchFamily="34" charset="0"/>
            </a:endParaRPr>
          </a:p>
        </p:txBody>
      </p:sp>
      <p:sp>
        <p:nvSpPr>
          <p:cNvPr id="511" name="Rectangle"/>
          <p:cNvSpPr/>
          <p:nvPr/>
        </p:nvSpPr>
        <p:spPr>
          <a:xfrm>
            <a:off x="5815052" y="401865"/>
            <a:ext cx="5927511" cy="6003471"/>
          </a:xfrm>
          <a:prstGeom prst="rect">
            <a:avLst/>
          </a:prstGeom>
          <a:solidFill>
            <a:srgbClr val="FFFF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10" name="Content Placeholder 2">
            <a:extLst>
              <a:ext uri="{FF2B5EF4-FFF2-40B4-BE49-F238E27FC236}">
                <a16:creationId xmlns:a16="http://schemas.microsoft.com/office/drawing/2014/main" id="{D197FC80-1304-44AF-BD9E-CFB8D3B37C99}"/>
              </a:ext>
            </a:extLst>
          </p:cNvPr>
          <p:cNvSpPr>
            <a:spLocks noGrp="1"/>
          </p:cNvSpPr>
          <p:nvPr>
            <p:ph sz="quarter" idx="27"/>
          </p:nvPr>
        </p:nvSpPr>
        <p:spPr>
          <a:xfrm>
            <a:off x="6394450" y="1974850"/>
            <a:ext cx="4852988"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Text">
            <a:extLst>
              <a:ext uri="{FF2B5EF4-FFF2-40B4-BE49-F238E27FC236}">
                <a16:creationId xmlns:a16="http://schemas.microsoft.com/office/drawing/2014/main" id="{1B60A262-0CE7-4C6B-B734-0B0EA0F1A4A3}"/>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t" anchorCtr="0">
            <a:noAutofit/>
          </a:bodyPr>
          <a:lstStyle>
            <a:lvl1pPr>
              <a:defRPr sz="4000">
                <a:solidFill>
                  <a:schemeClr val="bg2"/>
                </a:solidFill>
              </a:defRPr>
            </a:lvl1pPr>
          </a:lstStyle>
          <a:p>
            <a:r>
              <a:rPr lang="en-US"/>
              <a:t>Title Text Goes Here</a:t>
            </a:r>
          </a:p>
        </p:txBody>
      </p:sp>
      <p:sp>
        <p:nvSpPr>
          <p:cNvPr id="11" name="Text Placeholder 3">
            <a:extLst>
              <a:ext uri="{FF2B5EF4-FFF2-40B4-BE49-F238E27FC236}">
                <a16:creationId xmlns:a16="http://schemas.microsoft.com/office/drawing/2014/main" id="{7B80F0DD-816B-4E0B-8C85-8413DB8C70EF}"/>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2"/>
                </a:solidFill>
                <a:latin typeface="+mn-lt"/>
              </a:defRPr>
            </a:lvl1pPr>
            <a:lvl2pPr marL="2286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4578484E-3DC4-4DF6-819B-FDDDA6F166CB}"/>
              </a:ext>
            </a:extLst>
          </p:cNvPr>
          <p:cNvSpPr txBox="1"/>
          <p:nvPr/>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tx2"/>
                </a:solidFill>
                <a:effectLst/>
                <a:uFillTx/>
                <a:latin typeface="+mn-lt"/>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err="1">
              <a:ln>
                <a:noFill/>
              </a:ln>
              <a:solidFill>
                <a:schemeClr val="tx2"/>
              </a:solidFill>
              <a:effectLst/>
              <a:uFillTx/>
              <a:latin typeface="+mn-lt"/>
              <a:ea typeface="+mn-ea"/>
              <a:cs typeface="+mn-cs"/>
              <a:sym typeface="Helvetica Neue"/>
            </a:endParaRPr>
          </a:p>
        </p:txBody>
      </p:sp>
    </p:spTree>
    <p:custDataLst>
      <p:tags r:id="rId1"/>
    </p:custDataLst>
    <p:extLst>
      <p:ext uri="{BB962C8B-B14F-4D97-AF65-F5344CB8AC3E}">
        <p14:creationId xmlns:p14="http://schemas.microsoft.com/office/powerpoint/2010/main" val="294966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itle, Sub &amp; Content Blue 3">
    <p:bg>
      <p:bgPr>
        <a:solidFill>
          <a:schemeClr val="accent1"/>
        </a:solidFill>
        <a:effectLst/>
      </p:bgPr>
    </p:bg>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DFE89D76-523B-456C-9EE9-BC9CB964E5C3}"/>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Text">
            <a:extLst>
              <a:ext uri="{FF2B5EF4-FFF2-40B4-BE49-F238E27FC236}">
                <a16:creationId xmlns:a16="http://schemas.microsoft.com/office/drawing/2014/main" id="{72D74CEB-BA0A-43F1-82CE-384185B612C9}"/>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1" name="Text Placeholder 3">
            <a:extLst>
              <a:ext uri="{FF2B5EF4-FFF2-40B4-BE49-F238E27FC236}">
                <a16:creationId xmlns:a16="http://schemas.microsoft.com/office/drawing/2014/main" id="{50F55EEA-3D90-42F4-B8D0-30E0374D2A5B}"/>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
        <p:nvSpPr>
          <p:cNvPr id="12" name="Rectangle 11">
            <a:extLst>
              <a:ext uri="{FF2B5EF4-FFF2-40B4-BE49-F238E27FC236}">
                <a16:creationId xmlns:a16="http://schemas.microsoft.com/office/drawing/2014/main" id="{84CCC3F4-FFF1-4AD9-8605-41A61B8926CF}"/>
              </a:ext>
            </a:extLst>
          </p:cNvPr>
          <p:cNvSpPr/>
          <p:nvPr/>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
        <p:nvSpPr>
          <p:cNvPr id="14" name="Square">
            <a:extLst>
              <a:ext uri="{FF2B5EF4-FFF2-40B4-BE49-F238E27FC236}">
                <a16:creationId xmlns:a16="http://schemas.microsoft.com/office/drawing/2014/main" id="{C4A06178-9ACC-4082-8329-4A9A59924508}"/>
              </a:ext>
            </a:extLst>
          </p:cNvPr>
          <p:cNvSpPr/>
          <p:nvPr/>
        </p:nvSpPr>
        <p:spPr>
          <a:xfrm>
            <a:off x="11741697" y="6407185"/>
            <a:ext cx="450068" cy="450068"/>
          </a:xfrm>
          <a:prstGeom prst="rect">
            <a:avLst/>
          </a:prstGeom>
          <a:solidFill>
            <a:schemeClr val="accent1">
              <a:alpha val="50000"/>
            </a:schemeClr>
          </a:solidFill>
          <a:ln w="12700">
            <a:miter lim="400000"/>
          </a:ln>
        </p:spPr>
        <p:txBody>
          <a:bodyPr lIns="0" tIns="0" rIns="0" bIns="0" anchor="ctr"/>
          <a:lstStyle/>
          <a:p>
            <a:pPr defTabSz="412750">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20" name="TextBox 19">
            <a:extLst>
              <a:ext uri="{FF2B5EF4-FFF2-40B4-BE49-F238E27FC236}">
                <a16:creationId xmlns:a16="http://schemas.microsoft.com/office/drawing/2014/main" id="{DC922DFF-5663-40DE-9B54-4149EDB7740E}"/>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pic>
        <p:nvPicPr>
          <p:cNvPr id="22" name="Image" descr="Image">
            <a:extLst>
              <a:ext uri="{FF2B5EF4-FFF2-40B4-BE49-F238E27FC236}">
                <a16:creationId xmlns:a16="http://schemas.microsoft.com/office/drawing/2014/main" id="{E5997704-33EA-4D7D-8B55-E46DD2216814}"/>
              </a:ext>
            </a:extLst>
          </p:cNvPr>
          <p:cNvPicPr>
            <a:picLocks noChangeAspect="1"/>
          </p:cNvPicPr>
          <p:nvPr/>
        </p:nvPicPr>
        <p:blipFill>
          <a:blip r:embed="rId3"/>
          <a:stretch>
            <a:fillRect/>
          </a:stretch>
        </p:blipFill>
        <p:spPr>
          <a:xfrm>
            <a:off x="11151433" y="6543018"/>
            <a:ext cx="491250" cy="190501"/>
          </a:xfrm>
          <a:prstGeom prst="rect">
            <a:avLst/>
          </a:prstGeom>
          <a:ln w="12700">
            <a:miter lim="400000"/>
          </a:ln>
        </p:spPr>
      </p:pic>
      <p:sp>
        <p:nvSpPr>
          <p:cNvPr id="24" name="Rectangle 23">
            <a:extLst>
              <a:ext uri="{FF2B5EF4-FFF2-40B4-BE49-F238E27FC236}">
                <a16:creationId xmlns:a16="http://schemas.microsoft.com/office/drawing/2014/main" id="{562FEA03-1122-4C36-ACD1-DA42FB8A03DC}"/>
              </a:ext>
            </a:extLst>
          </p:cNvPr>
          <p:cNvSpPr/>
          <p:nvPr/>
        </p:nvSpPr>
        <p:spPr>
          <a:xfrm>
            <a:off x="483010" y="6562504"/>
            <a:ext cx="2257349" cy="231410"/>
          </a:xfrm>
          <a:prstGeom prst="rect">
            <a:avLst/>
          </a:prstGeom>
        </p:spPr>
        <p:txBody>
          <a:bodyPr wrap="none">
            <a:spAutoFit/>
          </a:bodyPr>
          <a:lstStyle/>
          <a:p>
            <a:pPr algn="l"/>
            <a:r>
              <a:rPr lang="en-US" sz="1000" dirty="0">
                <a:solidFill>
                  <a:schemeClr val="bg1"/>
                </a:solidFill>
              </a:rPr>
              <a:t>Copyright © 2021 Intel Corporation</a:t>
            </a:r>
          </a:p>
        </p:txBody>
      </p:sp>
      <p:sp>
        <p:nvSpPr>
          <p:cNvPr id="25" name="Rectangle 24">
            <a:extLst>
              <a:ext uri="{FF2B5EF4-FFF2-40B4-BE49-F238E27FC236}">
                <a16:creationId xmlns:a16="http://schemas.microsoft.com/office/drawing/2014/main" id="{373D4EB9-5CAF-4B81-91EA-AD490D0B13E4}"/>
              </a:ext>
            </a:extLst>
          </p:cNvPr>
          <p:cNvSpPr/>
          <p:nvPr/>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Tree>
    <p:custDataLst>
      <p:tags r:id="rId1"/>
    </p:custDataLst>
    <p:extLst>
      <p:ext uri="{BB962C8B-B14F-4D97-AF65-F5344CB8AC3E}">
        <p14:creationId xmlns:p14="http://schemas.microsoft.com/office/powerpoint/2010/main" val="272139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Sub &amp; Content Light Blue 2">
    <p:bg>
      <p:bgPr>
        <a:solidFill>
          <a:schemeClr val="accent2">
            <a:lumMod val="75000"/>
          </a:schemeClr>
        </a:solidFill>
        <a:effectLst/>
      </p:bgPr>
    </p:bg>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2093C42A-FAA6-40D8-A663-DDDE456C16CF}"/>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itle Text">
            <a:extLst>
              <a:ext uri="{FF2B5EF4-FFF2-40B4-BE49-F238E27FC236}">
                <a16:creationId xmlns:a16="http://schemas.microsoft.com/office/drawing/2014/main" id="{6A03358B-3D25-4A6D-85E6-54F235A943A8}"/>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2" name="Text Placeholder 3">
            <a:extLst>
              <a:ext uri="{FF2B5EF4-FFF2-40B4-BE49-F238E27FC236}">
                <a16:creationId xmlns:a16="http://schemas.microsoft.com/office/drawing/2014/main" id="{F8EBE803-6659-42A1-A094-94B9EF7ABC2F}"/>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
        <p:nvSpPr>
          <p:cNvPr id="15" name="Rectangle 14">
            <a:extLst>
              <a:ext uri="{FF2B5EF4-FFF2-40B4-BE49-F238E27FC236}">
                <a16:creationId xmlns:a16="http://schemas.microsoft.com/office/drawing/2014/main" id="{DC0D4B91-0BAF-46EC-9A7C-9D57C3224A9C}"/>
              </a:ext>
            </a:extLst>
          </p:cNvPr>
          <p:cNvSpPr/>
          <p:nvPr/>
        </p:nvSpPr>
        <p:spPr>
          <a:xfrm>
            <a:off x="0" y="6407451"/>
            <a:ext cx="11736987"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
        <p:nvSpPr>
          <p:cNvPr id="17" name="TextBox 16">
            <a:extLst>
              <a:ext uri="{FF2B5EF4-FFF2-40B4-BE49-F238E27FC236}">
                <a16:creationId xmlns:a16="http://schemas.microsoft.com/office/drawing/2014/main" id="{4B30B67E-5DCD-4732-882C-64DE9CC86419}"/>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pic>
        <p:nvPicPr>
          <p:cNvPr id="18" name="Image" descr="Image">
            <a:extLst>
              <a:ext uri="{FF2B5EF4-FFF2-40B4-BE49-F238E27FC236}">
                <a16:creationId xmlns:a16="http://schemas.microsoft.com/office/drawing/2014/main" id="{2F70C4FC-7A21-4AFA-8998-5EAB2E19CBCA}"/>
              </a:ext>
            </a:extLst>
          </p:cNvPr>
          <p:cNvPicPr>
            <a:picLocks noChangeAspect="1"/>
          </p:cNvPicPr>
          <p:nvPr/>
        </p:nvPicPr>
        <p:blipFill>
          <a:blip r:embed="rId3"/>
          <a:stretch>
            <a:fillRect/>
          </a:stretch>
        </p:blipFill>
        <p:spPr>
          <a:xfrm>
            <a:off x="11151433" y="6543018"/>
            <a:ext cx="491250" cy="190501"/>
          </a:xfrm>
          <a:prstGeom prst="rect">
            <a:avLst/>
          </a:prstGeom>
          <a:ln w="12700">
            <a:miter lim="400000"/>
          </a:ln>
        </p:spPr>
      </p:pic>
      <p:sp>
        <p:nvSpPr>
          <p:cNvPr id="24" name="Rectangle 23">
            <a:extLst>
              <a:ext uri="{FF2B5EF4-FFF2-40B4-BE49-F238E27FC236}">
                <a16:creationId xmlns:a16="http://schemas.microsoft.com/office/drawing/2014/main" id="{AD4273EB-E90B-42F7-8CE9-6A1713A08CA3}"/>
              </a:ext>
            </a:extLst>
          </p:cNvPr>
          <p:cNvSpPr/>
          <p:nvPr/>
        </p:nvSpPr>
        <p:spPr>
          <a:xfrm>
            <a:off x="483010" y="6562504"/>
            <a:ext cx="2257349" cy="231410"/>
          </a:xfrm>
          <a:prstGeom prst="rect">
            <a:avLst/>
          </a:prstGeom>
        </p:spPr>
        <p:txBody>
          <a:bodyPr wrap="none">
            <a:spAutoFit/>
          </a:bodyPr>
          <a:lstStyle/>
          <a:p>
            <a:pPr algn="l"/>
            <a:r>
              <a:rPr lang="en-US" sz="1000" dirty="0">
                <a:solidFill>
                  <a:schemeClr val="bg1"/>
                </a:solidFill>
              </a:rPr>
              <a:t>Copyright © 2021 Intel Corporation</a:t>
            </a:r>
          </a:p>
        </p:txBody>
      </p:sp>
      <p:sp>
        <p:nvSpPr>
          <p:cNvPr id="25" name="Rectangle 24">
            <a:extLst>
              <a:ext uri="{FF2B5EF4-FFF2-40B4-BE49-F238E27FC236}">
                <a16:creationId xmlns:a16="http://schemas.microsoft.com/office/drawing/2014/main" id="{F98FFA5B-1C6A-486A-A0FE-02206FCDC54A}"/>
              </a:ext>
            </a:extLst>
          </p:cNvPr>
          <p:cNvSpPr/>
          <p:nvPr/>
        </p:nvSpPr>
        <p:spPr>
          <a:xfrm rot="5400000">
            <a:off x="8758537" y="2978453"/>
            <a:ext cx="6407450"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Tree>
    <p:custDataLst>
      <p:tags r:id="rId1"/>
    </p:custDataLst>
    <p:extLst>
      <p:ext uri="{BB962C8B-B14F-4D97-AF65-F5344CB8AC3E}">
        <p14:creationId xmlns:p14="http://schemas.microsoft.com/office/powerpoint/2010/main" val="1275472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mp; Sub White">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0EA1A176-5931-41CA-86D5-15FC4398AA40}"/>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algn="ctr">
              <a:defRPr sz="4800">
                <a:solidFill>
                  <a:schemeClr val="accent1"/>
                </a:solidFill>
              </a:defRPr>
            </a:lvl1pPr>
          </a:lstStyle>
          <a:p>
            <a:r>
              <a:rPr lang="en-US"/>
              <a:t>48pt Intel Clear Light Body. For content that is not a section, but has a big idea in text only.</a:t>
            </a:r>
          </a:p>
        </p:txBody>
      </p:sp>
      <p:sp>
        <p:nvSpPr>
          <p:cNvPr id="8" name="Rectangle 7">
            <a:extLst>
              <a:ext uri="{FF2B5EF4-FFF2-40B4-BE49-F238E27FC236}">
                <a16:creationId xmlns:a16="http://schemas.microsoft.com/office/drawing/2014/main" id="{597652EB-8B2D-46CC-B147-89A4C26A2D8F}"/>
              </a:ext>
            </a:extLst>
          </p:cNvPr>
          <p:cNvSpPr/>
          <p:nvPr/>
        </p:nvSpPr>
        <p:spPr>
          <a:xfrm>
            <a:off x="0" y="0"/>
            <a:ext cx="11736987"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
        <p:nvSpPr>
          <p:cNvPr id="9" name="Rectangle 8">
            <a:extLst>
              <a:ext uri="{FF2B5EF4-FFF2-40B4-BE49-F238E27FC236}">
                <a16:creationId xmlns:a16="http://schemas.microsoft.com/office/drawing/2014/main" id="{571A480A-B7B4-498C-9868-A91E2651D429}"/>
              </a:ext>
            </a:extLst>
          </p:cNvPr>
          <p:cNvSpPr/>
          <p:nvPr/>
        </p:nvSpPr>
        <p:spPr>
          <a:xfrm rot="5400000">
            <a:off x="-2978450" y="2978453"/>
            <a:ext cx="6407450"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Tree>
    <p:custDataLst>
      <p:tags r:id="rId1"/>
    </p:custDataLst>
    <p:extLst>
      <p:ext uri="{BB962C8B-B14F-4D97-AF65-F5344CB8AC3E}">
        <p14:creationId xmlns:p14="http://schemas.microsoft.com/office/powerpoint/2010/main" val="251118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itle &amp; Sub Blue">
    <p:bg>
      <p:bgPr>
        <a:solidFill>
          <a:schemeClr val="tx2"/>
        </a:solidFill>
        <a:effectLst/>
      </p:bgPr>
    </p:bg>
    <p:spTree>
      <p:nvGrpSpPr>
        <p:cNvPr id="1" name=""/>
        <p:cNvGrpSpPr/>
        <p:nvPr/>
      </p:nvGrpSpPr>
      <p:grpSpPr>
        <a:xfrm>
          <a:off x="0" y="0"/>
          <a:ext cx="0" cy="0"/>
          <a:chOff x="0" y="0"/>
          <a:chExt cx="0" cy="0"/>
        </a:xfrm>
      </p:grpSpPr>
      <p:sp>
        <p:nvSpPr>
          <p:cNvPr id="860" name="Rectangle"/>
          <p:cNvSpPr/>
          <p:nvPr/>
        </p:nvSpPr>
        <p:spPr>
          <a:xfrm>
            <a:off x="471054" y="456581"/>
            <a:ext cx="11272494" cy="5944838"/>
          </a:xfrm>
          <a:prstGeom prst="rect">
            <a:avLst/>
          </a:prstGeom>
          <a:solidFill>
            <a:schemeClr val="accent1"/>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861" name="Square"/>
          <p:cNvSpPr/>
          <p:nvPr/>
        </p:nvSpPr>
        <p:spPr>
          <a:xfrm>
            <a:off x="11743603" y="6405281"/>
            <a:ext cx="448398" cy="452720"/>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pic>
        <p:nvPicPr>
          <p:cNvPr id="862" name="Image" descr="Image"/>
          <p:cNvPicPr>
            <a:picLocks noChangeAspect="1"/>
          </p:cNvPicPr>
          <p:nvPr/>
        </p:nvPicPr>
        <p:blipFill>
          <a:blip r:embed="rId3"/>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9" name="Rectangle 8">
            <a:extLst>
              <a:ext uri="{FF2B5EF4-FFF2-40B4-BE49-F238E27FC236}">
                <a16:creationId xmlns:a16="http://schemas.microsoft.com/office/drawing/2014/main" id="{F6E1F1A6-2FDF-4676-B713-F9746DD3A821}"/>
              </a:ext>
            </a:extLst>
          </p:cNvPr>
          <p:cNvSpPr/>
          <p:nvPr/>
        </p:nvSpPr>
        <p:spPr>
          <a:xfrm>
            <a:off x="483010" y="6562504"/>
            <a:ext cx="2257349" cy="231410"/>
          </a:xfrm>
          <a:prstGeom prst="rect">
            <a:avLst/>
          </a:prstGeom>
        </p:spPr>
        <p:txBody>
          <a:bodyPr wrap="none">
            <a:spAutoFit/>
          </a:bodyPr>
          <a:lstStyle/>
          <a:p>
            <a:pPr algn="l"/>
            <a:r>
              <a:rPr lang="en-US" sz="1000" dirty="0">
                <a:solidFill>
                  <a:schemeClr val="bg1"/>
                </a:solidFill>
              </a:rPr>
              <a:t>Copyright © 2021 Intel Corporation</a:t>
            </a:r>
          </a:p>
        </p:txBody>
      </p:sp>
      <p:sp>
        <p:nvSpPr>
          <p:cNvPr id="10" name="Title Text">
            <a:extLst>
              <a:ext uri="{FF2B5EF4-FFF2-40B4-BE49-F238E27FC236}">
                <a16:creationId xmlns:a16="http://schemas.microsoft.com/office/drawing/2014/main" id="{E400EEBB-F912-40CA-A759-DEFE15164979}"/>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algn="ctr">
              <a:defRPr sz="4800">
                <a:solidFill>
                  <a:schemeClr val="bg1"/>
                </a:solidFill>
              </a:defRPr>
            </a:lvl1pPr>
          </a:lstStyle>
          <a:p>
            <a:r>
              <a:rPr lang="en-US"/>
              <a:t>48pt Intel Clear Light Body. For content that is not a section, but has a big idea in text only.</a:t>
            </a:r>
          </a:p>
        </p:txBody>
      </p:sp>
    </p:spTree>
    <p:custDataLst>
      <p:tags r:id="rId1"/>
    </p:custDataLst>
    <p:extLst>
      <p:ext uri="{BB962C8B-B14F-4D97-AF65-F5344CB8AC3E}">
        <p14:creationId xmlns:p14="http://schemas.microsoft.com/office/powerpoint/2010/main" val="4037652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itle &amp; Sub Light Blue">
    <p:bg>
      <p:bgPr>
        <a:solidFill>
          <a:srgbClr val="00C7FD"/>
        </a:solidFill>
        <a:effectLst/>
      </p:bgPr>
    </p:bg>
    <p:spTree>
      <p:nvGrpSpPr>
        <p:cNvPr id="1" name=""/>
        <p:cNvGrpSpPr/>
        <p:nvPr/>
      </p:nvGrpSpPr>
      <p:grpSpPr>
        <a:xfrm>
          <a:off x="0" y="0"/>
          <a:ext cx="0" cy="0"/>
          <a:chOff x="0" y="0"/>
          <a:chExt cx="0" cy="0"/>
        </a:xfrm>
      </p:grpSpPr>
      <p:sp>
        <p:nvSpPr>
          <p:cNvPr id="860" name="Rectangle"/>
          <p:cNvSpPr/>
          <p:nvPr/>
        </p:nvSpPr>
        <p:spPr>
          <a:xfrm>
            <a:off x="471054" y="464127"/>
            <a:ext cx="11272494" cy="5944838"/>
          </a:xfrm>
          <a:prstGeom prst="rect">
            <a:avLst/>
          </a:prstGeom>
          <a:solidFill>
            <a:schemeClr val="accent2">
              <a:lumMod val="75000"/>
            </a:schemeClr>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861" name="Square"/>
          <p:cNvSpPr/>
          <p:nvPr/>
        </p:nvSpPr>
        <p:spPr>
          <a:xfrm>
            <a:off x="11743603" y="6405281"/>
            <a:ext cx="448398" cy="452720"/>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pic>
        <p:nvPicPr>
          <p:cNvPr id="862" name="Image" descr="Image"/>
          <p:cNvPicPr>
            <a:picLocks noChangeAspect="1"/>
          </p:cNvPicPr>
          <p:nvPr/>
        </p:nvPicPr>
        <p:blipFill>
          <a:blip r:embed="rId3"/>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9" name="Rectangle 8">
            <a:extLst>
              <a:ext uri="{FF2B5EF4-FFF2-40B4-BE49-F238E27FC236}">
                <a16:creationId xmlns:a16="http://schemas.microsoft.com/office/drawing/2014/main" id="{EC2CF38D-B95A-4CD5-8F7D-86EA9C709AD4}"/>
              </a:ext>
            </a:extLst>
          </p:cNvPr>
          <p:cNvSpPr/>
          <p:nvPr/>
        </p:nvSpPr>
        <p:spPr>
          <a:xfrm>
            <a:off x="483010" y="6562504"/>
            <a:ext cx="2257349" cy="231410"/>
          </a:xfrm>
          <a:prstGeom prst="rect">
            <a:avLst/>
          </a:prstGeom>
        </p:spPr>
        <p:txBody>
          <a:bodyPr wrap="none">
            <a:spAutoFit/>
          </a:bodyPr>
          <a:lstStyle/>
          <a:p>
            <a:pPr algn="l"/>
            <a:r>
              <a:rPr lang="en-US" sz="1000" dirty="0">
                <a:solidFill>
                  <a:schemeClr val="bg1"/>
                </a:solidFill>
              </a:rPr>
              <a:t>Copyright © 2021 Intel Corporation</a:t>
            </a:r>
          </a:p>
        </p:txBody>
      </p:sp>
      <p:sp>
        <p:nvSpPr>
          <p:cNvPr id="10" name="Title Text">
            <a:extLst>
              <a:ext uri="{FF2B5EF4-FFF2-40B4-BE49-F238E27FC236}">
                <a16:creationId xmlns:a16="http://schemas.microsoft.com/office/drawing/2014/main" id="{93B25211-1805-4C17-8545-7E02A6786392}"/>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algn="ctr">
              <a:defRPr sz="4800">
                <a:solidFill>
                  <a:schemeClr val="bg1"/>
                </a:solidFill>
              </a:defRPr>
            </a:lvl1pPr>
          </a:lstStyle>
          <a:p>
            <a:r>
              <a:rPr lang="en-US"/>
              <a:t>48pt Intel Clear Light Body. For content that is not a section, but has a big idea in text only.</a:t>
            </a:r>
          </a:p>
        </p:txBody>
      </p:sp>
    </p:spTree>
    <p:custDataLst>
      <p:tags r:id="rId1"/>
    </p:custDataLst>
    <p:extLst>
      <p:ext uri="{BB962C8B-B14F-4D97-AF65-F5344CB8AC3E}">
        <p14:creationId xmlns:p14="http://schemas.microsoft.com/office/powerpoint/2010/main" val="3163764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End Slide">
    <p:bg>
      <p:bgPr>
        <a:solidFill>
          <a:schemeClr val="accent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DA94F2D-B7BD-4CE9-A606-F00802F313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99949" y="2409775"/>
            <a:ext cx="4080108" cy="1521396"/>
          </a:xfrm>
          <a:prstGeom prst="rect">
            <a:avLst/>
          </a:prstGeom>
        </p:spPr>
      </p:pic>
      <p:sp>
        <p:nvSpPr>
          <p:cNvPr id="15" name="TextBox 14">
            <a:extLst>
              <a:ext uri="{FF2B5EF4-FFF2-40B4-BE49-F238E27FC236}">
                <a16:creationId xmlns:a16="http://schemas.microsoft.com/office/drawing/2014/main" id="{3F655609-5439-9C4A-8F0D-9AB5A1AAC9A3}"/>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6" name="Rectangle 5">
            <a:extLst>
              <a:ext uri="{FF2B5EF4-FFF2-40B4-BE49-F238E27FC236}">
                <a16:creationId xmlns:a16="http://schemas.microsoft.com/office/drawing/2014/main" id="{69112354-342E-49CE-8E3C-E078BBE1ADF7}"/>
              </a:ext>
            </a:extLst>
          </p:cNvPr>
          <p:cNvSpPr/>
          <p:nvPr/>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
        <p:nvSpPr>
          <p:cNvPr id="7" name="Rectangle 6">
            <a:extLst>
              <a:ext uri="{FF2B5EF4-FFF2-40B4-BE49-F238E27FC236}">
                <a16:creationId xmlns:a16="http://schemas.microsoft.com/office/drawing/2014/main" id="{CD21D8AD-9194-4DBA-8221-7F294421810B}"/>
              </a:ext>
            </a:extLst>
          </p:cNvPr>
          <p:cNvSpPr/>
          <p:nvPr/>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Tree>
    <p:custDataLst>
      <p:tags r:id="rId1"/>
    </p:custDataLst>
    <p:extLst>
      <p:ext uri="{BB962C8B-B14F-4D97-AF65-F5344CB8AC3E}">
        <p14:creationId xmlns:p14="http://schemas.microsoft.com/office/powerpoint/2010/main" val="100831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EF4D63C-E5EB-4880-8202-A3ED51A118BD}"/>
              </a:ext>
            </a:extLst>
          </p:cNvPr>
          <p:cNvSpPr>
            <a:spLocks noGrp="1" noChangeArrowheads="1"/>
          </p:cNvSpPr>
          <p:nvPr>
            <p:ph type="dt" sz="half" idx="10"/>
          </p:nvPr>
        </p:nvSpPr>
        <p:spPr>
          <a:ln/>
        </p:spPr>
        <p:txBody>
          <a:bodyPr/>
          <a:lstStyle>
            <a:lvl1pPr>
              <a:defRPr/>
            </a:lvl1pPr>
          </a:lstStyle>
          <a:p>
            <a:pPr>
              <a:defRPr/>
            </a:pPr>
            <a:fld id="{4B29E8B7-92C4-4405-950C-91146E47F43D}" type="datetime1">
              <a:rPr lang="en-US"/>
              <a:pPr>
                <a:defRPr/>
              </a:pPr>
              <a:t>11/30/2021</a:t>
            </a:fld>
            <a:endParaRPr lang="en-US"/>
          </a:p>
        </p:txBody>
      </p:sp>
      <p:sp>
        <p:nvSpPr>
          <p:cNvPr id="5" name="Rectangle 5">
            <a:extLst>
              <a:ext uri="{FF2B5EF4-FFF2-40B4-BE49-F238E27FC236}">
                <a16:creationId xmlns:a16="http://schemas.microsoft.com/office/drawing/2014/main" id="{4D0A6141-1774-4B4D-8CDA-D05CE9C17E70}"/>
              </a:ext>
            </a:extLst>
          </p:cNvPr>
          <p:cNvSpPr>
            <a:spLocks noGrp="1" noChangeArrowheads="1"/>
          </p:cNvSpPr>
          <p:nvPr>
            <p:ph type="ftr" sz="quarter" idx="11"/>
          </p:nvPr>
        </p:nvSpPr>
        <p:spPr>
          <a:ln/>
        </p:spPr>
        <p:txBody>
          <a:bodyPr/>
          <a:lstStyle>
            <a:lvl1pPr>
              <a:defRPr/>
            </a:lvl1pPr>
          </a:lstStyle>
          <a:p>
            <a:pPr>
              <a:defRPr/>
            </a:pPr>
            <a:r>
              <a:rPr lang="en-US"/>
              <a:t>©M S Ramaiah School of Advanced Studies</a:t>
            </a:r>
          </a:p>
        </p:txBody>
      </p:sp>
      <p:sp>
        <p:nvSpPr>
          <p:cNvPr id="6" name="Rectangle 6">
            <a:extLst>
              <a:ext uri="{FF2B5EF4-FFF2-40B4-BE49-F238E27FC236}">
                <a16:creationId xmlns:a16="http://schemas.microsoft.com/office/drawing/2014/main" id="{A7D20443-0574-48B6-B35B-579AEE13F78C}"/>
              </a:ext>
            </a:extLst>
          </p:cNvPr>
          <p:cNvSpPr>
            <a:spLocks noGrp="1" noChangeArrowheads="1"/>
          </p:cNvSpPr>
          <p:nvPr>
            <p:ph type="sldNum" sz="quarter" idx="12"/>
          </p:nvPr>
        </p:nvSpPr>
        <p:spPr>
          <a:ln/>
        </p:spPr>
        <p:txBody>
          <a:bodyPr/>
          <a:lstStyle>
            <a:lvl1pPr>
              <a:defRPr/>
            </a:lvl1pPr>
          </a:lstStyle>
          <a:p>
            <a:fld id="{37D69D02-AF78-40AD-A6F8-1029A44BB925}" type="slidenum">
              <a:rPr lang="en-US" altLang="en-US"/>
              <a:pPr/>
              <a:t>‹#›</a:t>
            </a:fld>
            <a:endParaRPr lang="en-US" altLang="en-US"/>
          </a:p>
        </p:txBody>
      </p:sp>
    </p:spTree>
    <p:extLst>
      <p:ext uri="{BB962C8B-B14F-4D97-AF65-F5344CB8AC3E}">
        <p14:creationId xmlns:p14="http://schemas.microsoft.com/office/powerpoint/2010/main" val="7338404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White">
    <p:spTree>
      <p:nvGrpSpPr>
        <p:cNvPr id="1" name=""/>
        <p:cNvGrpSpPr/>
        <p:nvPr/>
      </p:nvGrpSpPr>
      <p:grpSpPr>
        <a:xfrm>
          <a:off x="0" y="0"/>
          <a:ext cx="0" cy="0"/>
          <a:chOff x="0" y="0"/>
          <a:chExt cx="0" cy="0"/>
        </a:xfrm>
      </p:grpSpPr>
      <p:sp>
        <p:nvSpPr>
          <p:cNvPr id="137" name="Rectangle"/>
          <p:cNvSpPr/>
          <p:nvPr/>
        </p:nvSpPr>
        <p:spPr>
          <a:xfrm>
            <a:off x="1466513" y="-28456"/>
            <a:ext cx="3430768" cy="5421617"/>
          </a:xfrm>
          <a:prstGeom prst="rect">
            <a:avLst/>
          </a:prstGeom>
          <a:solidFill>
            <a:srgbClr val="E7E7E7">
              <a:alpha val="39000"/>
            </a:srgbClr>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22" name="Title Text">
            <a:extLst>
              <a:ext uri="{FF2B5EF4-FFF2-40B4-BE49-F238E27FC236}">
                <a16:creationId xmlns:a16="http://schemas.microsoft.com/office/drawing/2014/main" id="{82EC668F-6093-6548-B182-47568630AF81}"/>
              </a:ext>
            </a:extLst>
          </p:cNvPr>
          <p:cNvSpPr txBox="1">
            <a:spLocks noGrp="1"/>
          </p:cNvSpPr>
          <p:nvPr>
            <p:ph type="title" hasCustomPrompt="1"/>
          </p:nvPr>
        </p:nvSpPr>
        <p:spPr>
          <a:xfrm>
            <a:off x="1895475" y="3585279"/>
            <a:ext cx="10283651" cy="10918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7500">
                <a:solidFill>
                  <a:srgbClr val="525252"/>
                </a:solidFill>
              </a:defRPr>
            </a:lvl1pPr>
          </a:lstStyle>
          <a:p>
            <a:r>
              <a:rPr lang="en-US"/>
              <a:t>75 </a:t>
            </a:r>
            <a:r>
              <a:rPr lang="en-US" err="1"/>
              <a:t>pt</a:t>
            </a:r>
            <a:r>
              <a:rPr lang="en-US"/>
              <a:t> Intel Clear</a:t>
            </a:r>
            <a:endParaRPr/>
          </a:p>
        </p:txBody>
      </p:sp>
      <p:sp>
        <p:nvSpPr>
          <p:cNvPr id="15" name="Text Placeholder 2">
            <a:extLst>
              <a:ext uri="{FF2B5EF4-FFF2-40B4-BE49-F238E27FC236}">
                <a16:creationId xmlns:a16="http://schemas.microsoft.com/office/drawing/2014/main" id="{F87CC838-4D6E-4C99-A3F1-81F2913C62B3}"/>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chemeClr val="accent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16pt Intel Clear Bold Intro:</a:t>
            </a:r>
          </a:p>
        </p:txBody>
      </p:sp>
      <p:sp>
        <p:nvSpPr>
          <p:cNvPr id="18" name="Text Placeholder 6">
            <a:extLst>
              <a:ext uri="{FF2B5EF4-FFF2-40B4-BE49-F238E27FC236}">
                <a16:creationId xmlns:a16="http://schemas.microsoft.com/office/drawing/2014/main" id="{00C3E650-A810-40D9-81A8-D3E73C9326E4}"/>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18pt Intel Clear Subhead, Date, Etc.</a:t>
            </a:r>
          </a:p>
        </p:txBody>
      </p:sp>
      <p:sp>
        <p:nvSpPr>
          <p:cNvPr id="10" name="Square">
            <a:extLst>
              <a:ext uri="{FF2B5EF4-FFF2-40B4-BE49-F238E27FC236}">
                <a16:creationId xmlns:a16="http://schemas.microsoft.com/office/drawing/2014/main" id="{99F366F8-DC49-4E0B-B131-1FB92CC518E3}"/>
              </a:ext>
            </a:extLst>
          </p:cNvPr>
          <p:cNvSpPr/>
          <p:nvPr/>
        </p:nvSpPr>
        <p:spPr>
          <a:xfrm>
            <a:off x="861107" y="5390896"/>
            <a:ext cx="607299" cy="607299"/>
          </a:xfrm>
          <a:prstGeom prst="rect">
            <a:avLst/>
          </a:prstGeom>
          <a:solidFill>
            <a:srgbClr val="2872C5"/>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11" name="Rectangle">
            <a:extLst>
              <a:ext uri="{FF2B5EF4-FFF2-40B4-BE49-F238E27FC236}">
                <a16:creationId xmlns:a16="http://schemas.microsoft.com/office/drawing/2014/main" id="{10443275-64C7-4249-92B8-990C3BB41279}"/>
              </a:ext>
            </a:extLst>
          </p:cNvPr>
          <p:cNvSpPr/>
          <p:nvPr/>
        </p:nvSpPr>
        <p:spPr>
          <a:xfrm>
            <a:off x="576067" y="5108797"/>
            <a:ext cx="286654" cy="282073"/>
          </a:xfrm>
          <a:prstGeom prst="rect">
            <a:avLst/>
          </a:prstGeom>
          <a:solidFill>
            <a:srgbClr val="00C7FD"/>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12" name="Square">
            <a:extLst>
              <a:ext uri="{FF2B5EF4-FFF2-40B4-BE49-F238E27FC236}">
                <a16:creationId xmlns:a16="http://schemas.microsoft.com/office/drawing/2014/main" id="{85908D9A-1608-44B4-A0A3-FC9E665728CA}"/>
              </a:ext>
            </a:extLst>
          </p:cNvPr>
          <p:cNvSpPr/>
          <p:nvPr/>
        </p:nvSpPr>
        <p:spPr>
          <a:xfrm>
            <a:off x="861107" y="4952474"/>
            <a:ext cx="157461" cy="157461"/>
          </a:xfrm>
          <a:prstGeom prst="rect">
            <a:avLst/>
          </a:prstGeom>
          <a:solidFill>
            <a:srgbClr val="2872C5"/>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pic>
        <p:nvPicPr>
          <p:cNvPr id="3" name="Graphic 2">
            <a:extLst>
              <a:ext uri="{FF2B5EF4-FFF2-40B4-BE49-F238E27FC236}">
                <a16:creationId xmlns:a16="http://schemas.microsoft.com/office/drawing/2014/main" id="{2952F383-4862-4271-B541-5612120030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6513" y="5992753"/>
            <a:ext cx="1031758" cy="384723"/>
          </a:xfrm>
          <a:prstGeom prst="rect">
            <a:avLst/>
          </a:prstGeom>
        </p:spPr>
      </p:pic>
    </p:spTree>
    <p:custDataLst>
      <p:tags r:id="rId1"/>
    </p:custDataLst>
    <p:extLst>
      <p:ext uri="{BB962C8B-B14F-4D97-AF65-F5344CB8AC3E}">
        <p14:creationId xmlns:p14="http://schemas.microsoft.com/office/powerpoint/2010/main" val="3672375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a:defRPr sz="4000">
                <a:solidFill>
                  <a:srgbClr val="525252"/>
                </a:solidFill>
              </a:defRPr>
            </a:lvl1pPr>
          </a:lstStyle>
          <a:p>
            <a:r>
              <a:rPr lang="en-US"/>
              <a:t>40pt Intel Clear Light Text Goes Here</a:t>
            </a:r>
          </a:p>
        </p:txBody>
      </p:sp>
    </p:spTree>
    <p:custDataLst>
      <p:tags r:id="rId1"/>
    </p:custDataLst>
    <p:extLst>
      <p:ext uri="{BB962C8B-B14F-4D97-AF65-F5344CB8AC3E}">
        <p14:creationId xmlns:p14="http://schemas.microsoft.com/office/powerpoint/2010/main" val="255479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1673454"/>
            <a:ext cx="11010900" cy="45749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68325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ub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2139953"/>
            <a:ext cx="11010900" cy="41084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D980C114-FE9A-4B63-B509-F59F1A2C55A5}"/>
              </a:ext>
            </a:extLst>
          </p:cNvPr>
          <p:cNvSpPr>
            <a:spLocks noGrp="1"/>
          </p:cNvSpPr>
          <p:nvPr>
            <p:ph type="body" sz="quarter" idx="29"/>
          </p:nvPr>
        </p:nvSpPr>
        <p:spPr>
          <a:xfrm>
            <a:off x="571370" y="1612901"/>
            <a:ext cx="11022013"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custDataLst>
      <p:tags r:id="rId1"/>
    </p:custDataLst>
    <p:extLst>
      <p:ext uri="{BB962C8B-B14F-4D97-AF65-F5344CB8AC3E}">
        <p14:creationId xmlns:p14="http://schemas.microsoft.com/office/powerpoint/2010/main" val="190699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 &amp; 2 Content Columns">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F495712A-D685-7146-A64F-2AEC13EF76F9}"/>
              </a:ext>
            </a:extLst>
          </p:cNvPr>
          <p:cNvSpPr>
            <a:spLocks noGrp="1"/>
          </p:cNvSpPr>
          <p:nvPr>
            <p:ph sz="quarter" idx="27"/>
          </p:nvPr>
        </p:nvSpPr>
        <p:spPr>
          <a:xfrm>
            <a:off x="571500" y="2139951"/>
            <a:ext cx="5288525"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2">
            <a:extLst>
              <a:ext uri="{FF2B5EF4-FFF2-40B4-BE49-F238E27FC236}">
                <a16:creationId xmlns:a16="http://schemas.microsoft.com/office/drawing/2014/main" id="{A8FE6631-4BAF-4E4B-B6F0-F9ED72A3155E}"/>
              </a:ext>
            </a:extLst>
          </p:cNvPr>
          <p:cNvSpPr>
            <a:spLocks noGrp="1"/>
          </p:cNvSpPr>
          <p:nvPr>
            <p:ph sz="quarter" idx="28"/>
          </p:nvPr>
        </p:nvSpPr>
        <p:spPr>
          <a:xfrm>
            <a:off x="6289113" y="2139951"/>
            <a:ext cx="5288525"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a:extLst>
              <a:ext uri="{FF2B5EF4-FFF2-40B4-BE49-F238E27FC236}">
                <a16:creationId xmlns:a16="http://schemas.microsoft.com/office/drawing/2014/main" id="{D4EEAA39-7062-4DCE-91B8-83056F818FA8}"/>
              </a:ext>
            </a:extLst>
          </p:cNvPr>
          <p:cNvSpPr>
            <a:spLocks noGrp="1"/>
          </p:cNvSpPr>
          <p:nvPr>
            <p:ph type="body" sz="quarter" idx="29"/>
          </p:nvPr>
        </p:nvSpPr>
        <p:spPr>
          <a:xfrm>
            <a:off x="571500" y="1612901"/>
            <a:ext cx="11022013"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custDataLst>
      <p:tags r:id="rId1"/>
    </p:custDataLst>
    <p:extLst>
      <p:ext uri="{BB962C8B-B14F-4D97-AF65-F5344CB8AC3E}">
        <p14:creationId xmlns:p14="http://schemas.microsoft.com/office/powerpoint/2010/main" val="1011918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mp; 2 Content Columns">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F495712A-D685-7146-A64F-2AEC13EF76F9}"/>
              </a:ext>
            </a:extLst>
          </p:cNvPr>
          <p:cNvSpPr>
            <a:spLocks noGrp="1"/>
          </p:cNvSpPr>
          <p:nvPr>
            <p:ph sz="quarter" idx="27"/>
          </p:nvPr>
        </p:nvSpPr>
        <p:spPr>
          <a:xfrm>
            <a:off x="571500" y="1673402"/>
            <a:ext cx="5288525" cy="4584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2">
            <a:extLst>
              <a:ext uri="{FF2B5EF4-FFF2-40B4-BE49-F238E27FC236}">
                <a16:creationId xmlns:a16="http://schemas.microsoft.com/office/drawing/2014/main" id="{A8FE6631-4BAF-4E4B-B6F0-F9ED72A3155E}"/>
              </a:ext>
            </a:extLst>
          </p:cNvPr>
          <p:cNvSpPr>
            <a:spLocks noGrp="1"/>
          </p:cNvSpPr>
          <p:nvPr>
            <p:ph sz="quarter" idx="28"/>
          </p:nvPr>
        </p:nvSpPr>
        <p:spPr>
          <a:xfrm>
            <a:off x="6289113" y="1673402"/>
            <a:ext cx="5288525" cy="4584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393236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ub, Content &amp; 2 Pictures">
    <p:spTree>
      <p:nvGrpSpPr>
        <p:cNvPr id="1" name=""/>
        <p:cNvGrpSpPr/>
        <p:nvPr/>
      </p:nvGrpSpPr>
      <p:grpSpPr>
        <a:xfrm>
          <a:off x="0" y="0"/>
          <a:ext cx="0" cy="0"/>
          <a:chOff x="0" y="0"/>
          <a:chExt cx="0" cy="0"/>
        </a:xfrm>
      </p:grpSpPr>
      <p:sp>
        <p:nvSpPr>
          <p:cNvPr id="23" name="Title Text">
            <a:extLst>
              <a:ext uri="{FF2B5EF4-FFF2-40B4-BE49-F238E27FC236}">
                <a16:creationId xmlns:a16="http://schemas.microsoft.com/office/drawing/2014/main" id="{FAEAC0A3-8438-1245-A28C-64BC26BFB231}"/>
              </a:ext>
            </a:extLst>
          </p:cNvPr>
          <p:cNvSpPr txBox="1">
            <a:spLocks noGrp="1"/>
          </p:cNvSpPr>
          <p:nvPr>
            <p:ph type="title" hasCustomPrompt="1"/>
          </p:nvPr>
        </p:nvSpPr>
        <p:spPr>
          <a:xfrm>
            <a:off x="571500" y="567227"/>
            <a:ext cx="5755707" cy="94588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25" name="Body Level One…">
            <a:extLst>
              <a:ext uri="{FF2B5EF4-FFF2-40B4-BE49-F238E27FC236}">
                <a16:creationId xmlns:a16="http://schemas.microsoft.com/office/drawing/2014/main" id="{6903F994-74B2-4D40-AA5F-7F3D24A00171}"/>
              </a:ext>
            </a:extLst>
          </p:cNvPr>
          <p:cNvSpPr txBox="1">
            <a:spLocks noGrp="1"/>
          </p:cNvSpPr>
          <p:nvPr>
            <p:ph idx="27" hasCustomPrompt="1"/>
          </p:nvPr>
        </p:nvSpPr>
        <p:spPr>
          <a:xfrm>
            <a:off x="6609331" y="2978828"/>
            <a:ext cx="4668837" cy="34534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tx2"/>
                </a:solidFill>
              </a:defRPr>
            </a:lvl1pPr>
          </a:lstStyle>
          <a:p>
            <a:r>
              <a:rPr lang="en-US"/>
              <a:t>Image Caption 16pt gray text</a:t>
            </a:r>
          </a:p>
        </p:txBody>
      </p:sp>
      <p:sp>
        <p:nvSpPr>
          <p:cNvPr id="26" name="Body Level One…">
            <a:extLst>
              <a:ext uri="{FF2B5EF4-FFF2-40B4-BE49-F238E27FC236}">
                <a16:creationId xmlns:a16="http://schemas.microsoft.com/office/drawing/2014/main" id="{BF74888E-798E-B543-94EF-279F3EA6E46B}"/>
              </a:ext>
            </a:extLst>
          </p:cNvPr>
          <p:cNvSpPr txBox="1">
            <a:spLocks noGrp="1"/>
          </p:cNvSpPr>
          <p:nvPr>
            <p:ph idx="28" hasCustomPrompt="1"/>
          </p:nvPr>
        </p:nvSpPr>
        <p:spPr>
          <a:xfrm>
            <a:off x="6609331" y="5929172"/>
            <a:ext cx="4668837" cy="34534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tx2"/>
                </a:solidFill>
              </a:defRPr>
            </a:lvl1pPr>
          </a:lstStyle>
          <a:p>
            <a:r>
              <a:rPr lang="en-US"/>
              <a:t>Image Caption 16pt gray text</a:t>
            </a:r>
          </a:p>
        </p:txBody>
      </p:sp>
      <p:sp>
        <p:nvSpPr>
          <p:cNvPr id="5" name="Picture Placeholder 4">
            <a:extLst>
              <a:ext uri="{FF2B5EF4-FFF2-40B4-BE49-F238E27FC236}">
                <a16:creationId xmlns:a16="http://schemas.microsoft.com/office/drawing/2014/main" id="{BB3C6455-4913-47BC-8232-AB0BABBA08C3}"/>
              </a:ext>
            </a:extLst>
          </p:cNvPr>
          <p:cNvSpPr>
            <a:spLocks noGrp="1"/>
          </p:cNvSpPr>
          <p:nvPr>
            <p:ph type="pic" sz="quarter" idx="30"/>
          </p:nvPr>
        </p:nvSpPr>
        <p:spPr>
          <a:xfrm>
            <a:off x="6609331" y="571500"/>
            <a:ext cx="4668837" cy="2381250"/>
          </a:xfrm>
        </p:spPr>
        <p:txBody>
          <a:bodyPr/>
          <a:lstStyle/>
          <a:p>
            <a:r>
              <a:rPr lang="en-US"/>
              <a:t>Click icon to add picture</a:t>
            </a:r>
          </a:p>
        </p:txBody>
      </p:sp>
      <p:sp>
        <p:nvSpPr>
          <p:cNvPr id="20" name="Picture Placeholder 4">
            <a:extLst>
              <a:ext uri="{FF2B5EF4-FFF2-40B4-BE49-F238E27FC236}">
                <a16:creationId xmlns:a16="http://schemas.microsoft.com/office/drawing/2014/main" id="{5CA48836-DAA2-4E4F-A22A-2F5682E12CEF}"/>
              </a:ext>
            </a:extLst>
          </p:cNvPr>
          <p:cNvSpPr>
            <a:spLocks noGrp="1"/>
          </p:cNvSpPr>
          <p:nvPr>
            <p:ph type="pic" sz="quarter" idx="31"/>
          </p:nvPr>
        </p:nvSpPr>
        <p:spPr>
          <a:xfrm>
            <a:off x="6609331" y="3537061"/>
            <a:ext cx="4668837" cy="2381250"/>
          </a:xfrm>
        </p:spPr>
        <p:txBody>
          <a:bodyPr/>
          <a:lstStyle/>
          <a:p>
            <a:r>
              <a:rPr lang="en-US"/>
              <a:t>Click icon to add picture</a:t>
            </a:r>
          </a:p>
        </p:txBody>
      </p:sp>
      <p:sp>
        <p:nvSpPr>
          <p:cNvPr id="14" name="Content Placeholder 2">
            <a:extLst>
              <a:ext uri="{FF2B5EF4-FFF2-40B4-BE49-F238E27FC236}">
                <a16:creationId xmlns:a16="http://schemas.microsoft.com/office/drawing/2014/main" id="{DC0D3278-E8A7-4B14-A5ED-BE235CEC6F80}"/>
              </a:ext>
            </a:extLst>
          </p:cNvPr>
          <p:cNvSpPr>
            <a:spLocks noGrp="1"/>
          </p:cNvSpPr>
          <p:nvPr>
            <p:ph sz="quarter" idx="32"/>
          </p:nvPr>
        </p:nvSpPr>
        <p:spPr>
          <a:xfrm>
            <a:off x="571500" y="2139952"/>
            <a:ext cx="5768944"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403FD6E6-528D-49D5-BBAB-B26572C15F20}"/>
              </a:ext>
            </a:extLst>
          </p:cNvPr>
          <p:cNvSpPr>
            <a:spLocks noGrp="1"/>
          </p:cNvSpPr>
          <p:nvPr>
            <p:ph type="body" sz="quarter" idx="29"/>
          </p:nvPr>
        </p:nvSpPr>
        <p:spPr>
          <a:xfrm>
            <a:off x="571500" y="1612901"/>
            <a:ext cx="5768944"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custDataLst>
      <p:tags r:id="rId1"/>
    </p:custDataLst>
    <p:extLst>
      <p:ext uri="{BB962C8B-B14F-4D97-AF65-F5344CB8AC3E}">
        <p14:creationId xmlns:p14="http://schemas.microsoft.com/office/powerpoint/2010/main" val="61051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C80E488-8534-4743-924A-62CA17A7A192}"/>
              </a:ext>
            </a:extLst>
          </p:cNvPr>
          <p:cNvSpPr/>
          <p:nvPr/>
        </p:nvSpPr>
        <p:spPr>
          <a:xfrm>
            <a:off x="0" y="6407451"/>
            <a:ext cx="11736987"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
        <p:nvSpPr>
          <p:cNvPr id="12" name="Rectangle 11">
            <a:extLst>
              <a:ext uri="{FF2B5EF4-FFF2-40B4-BE49-F238E27FC236}">
                <a16:creationId xmlns:a16="http://schemas.microsoft.com/office/drawing/2014/main" id="{5F27ABEE-91E1-420E-AD52-066ECB7CBDFC}"/>
              </a:ext>
            </a:extLst>
          </p:cNvPr>
          <p:cNvSpPr/>
          <p:nvPr/>
        </p:nvSpPr>
        <p:spPr>
          <a:xfrm rot="5400000">
            <a:off x="8758537" y="2978453"/>
            <a:ext cx="6407450"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
        <p:nvSpPr>
          <p:cNvPr id="3" name="Body Level One…"/>
          <p:cNvSpPr txBox="1">
            <a:spLocks noGrp="1"/>
          </p:cNvSpPr>
          <p:nvPr>
            <p:ph type="body" idx="1"/>
          </p:nvPr>
        </p:nvSpPr>
        <p:spPr>
          <a:xfrm>
            <a:off x="592915" y="1524000"/>
            <a:ext cx="10972801" cy="472440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rmAutofit/>
          </a:bodyPr>
          <a:lstStyle/>
          <a:p>
            <a:r>
              <a:rPr lang="en-US"/>
              <a:t>Body copy Intel clear light 28 point</a:t>
            </a:r>
          </a:p>
          <a:p>
            <a:pPr lvl="1"/>
            <a:r>
              <a:rPr lang="en-US"/>
              <a:t>Sub Bullet one 24 point</a:t>
            </a:r>
          </a:p>
          <a:p>
            <a:pPr lvl="2"/>
            <a:r>
              <a:rPr lang="en-US"/>
              <a:t>Sub Bullet two 20 point</a:t>
            </a:r>
          </a:p>
          <a:p>
            <a:pPr lvl="3"/>
            <a:r>
              <a:rPr lang="en-US"/>
              <a:t>Sub Bullet three 18 point</a:t>
            </a:r>
          </a:p>
          <a:p>
            <a:pPr lvl="4"/>
            <a:r>
              <a:rPr lang="en-US"/>
              <a:t>Sub Bullet four 16 point</a:t>
            </a:r>
            <a:br>
              <a:rPr lang="en-US"/>
            </a:br>
            <a:endParaRPr lang="en-US"/>
          </a:p>
          <a:p>
            <a:pPr lvl="2"/>
            <a:endParaRPr/>
          </a:p>
        </p:txBody>
      </p:sp>
      <p:sp>
        <p:nvSpPr>
          <p:cNvPr id="4" name="Title Text"/>
          <p:cNvSpPr txBox="1">
            <a:spLocks noGrp="1"/>
          </p:cNvSpPr>
          <p:nvPr>
            <p:ph type="title"/>
          </p:nvPr>
        </p:nvSpPr>
        <p:spPr>
          <a:xfrm>
            <a:off x="592916" y="571500"/>
            <a:ext cx="10972801" cy="88367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p>
            <a:r>
              <a:rPr lang="en-US"/>
              <a:t>40pt Intel Clear Light Text Goes Here</a:t>
            </a:r>
            <a:endParaRPr/>
          </a:p>
        </p:txBody>
      </p:sp>
      <p:sp>
        <p:nvSpPr>
          <p:cNvPr id="5" name="Rectangle 4">
            <a:extLst>
              <a:ext uri="{FF2B5EF4-FFF2-40B4-BE49-F238E27FC236}">
                <a16:creationId xmlns:a16="http://schemas.microsoft.com/office/drawing/2014/main" id="{7FE2005A-EE28-4562-A018-55A90BB1BA11}"/>
              </a:ext>
            </a:extLst>
          </p:cNvPr>
          <p:cNvSpPr/>
          <p:nvPr/>
        </p:nvSpPr>
        <p:spPr>
          <a:xfrm>
            <a:off x="483010" y="6562504"/>
            <a:ext cx="2257349" cy="231410"/>
          </a:xfrm>
          <a:prstGeom prst="rect">
            <a:avLst/>
          </a:prstGeom>
        </p:spPr>
        <p:txBody>
          <a:bodyPr wrap="none">
            <a:spAutoFit/>
          </a:bodyPr>
          <a:lstStyle/>
          <a:p>
            <a:pPr algn="l"/>
            <a:r>
              <a:rPr lang="en-US" sz="1000" dirty="0">
                <a:solidFill>
                  <a:schemeClr val="bg2"/>
                </a:solidFill>
              </a:rPr>
              <a:t>Copyright © 2021 Intel Corporation</a:t>
            </a:r>
          </a:p>
        </p:txBody>
      </p:sp>
      <p:pic>
        <p:nvPicPr>
          <p:cNvPr id="6" name="Graphic 5">
            <a:extLst>
              <a:ext uri="{FF2B5EF4-FFF2-40B4-BE49-F238E27FC236}">
                <a16:creationId xmlns:a16="http://schemas.microsoft.com/office/drawing/2014/main" id="{DCACDBB0-BD96-446C-8F63-C56E4AA10FBD}"/>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1137466" y="6554735"/>
            <a:ext cx="476084" cy="177524"/>
          </a:xfrm>
          <a:prstGeom prst="rect">
            <a:avLst/>
          </a:prstGeom>
        </p:spPr>
      </p:pic>
      <p:sp>
        <p:nvSpPr>
          <p:cNvPr id="9" name="TextBox 8">
            <a:extLst>
              <a:ext uri="{FF2B5EF4-FFF2-40B4-BE49-F238E27FC236}">
                <a16:creationId xmlns:a16="http://schemas.microsoft.com/office/drawing/2014/main" id="{51520E06-BF98-49FF-91DB-15EBE855DD9E}"/>
              </a:ext>
            </a:extLst>
          </p:cNvPr>
          <p:cNvSpPr txBox="1"/>
          <p:nvPr/>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bg2"/>
                </a:solidFill>
                <a:effectLst/>
                <a:uFillTx/>
                <a:latin typeface="+mn-lt"/>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err="1">
              <a:ln>
                <a:noFill/>
              </a:ln>
              <a:solidFill>
                <a:schemeClr val="bg2"/>
              </a:solidFill>
              <a:effectLst/>
              <a:uFillTx/>
              <a:latin typeface="+mn-lt"/>
              <a:ea typeface="+mn-ea"/>
              <a:cs typeface="+mn-cs"/>
              <a:sym typeface="Helvetica Neue"/>
            </a:endParaRPr>
          </a:p>
        </p:txBody>
      </p:sp>
    </p:spTree>
    <p:custDataLst>
      <p:tags r:id="rId29"/>
    </p:custDataLst>
  </p:cSld>
  <p:clrMap bg1="lt1" tx1="dk1" bg2="lt2" tx2="dk2" accent1="accent1" accent2="accent2" accent3="accent3" accent4="accent4" accent5="accent5" accent6="accent6" hlink="hlink" folHlink="folHlink"/>
  <p:sldLayoutIdLst>
    <p:sldLayoutId id="2147483719" r:id="rId1"/>
    <p:sldLayoutId id="2147483767" r:id="rId2"/>
    <p:sldLayoutId id="2147483766" r:id="rId3"/>
    <p:sldLayoutId id="2147483756" r:id="rId4"/>
    <p:sldLayoutId id="2147483759" r:id="rId5"/>
    <p:sldLayoutId id="2147483755" r:id="rId6"/>
    <p:sldLayoutId id="2147483722" r:id="rId7"/>
    <p:sldLayoutId id="2147483778" r:id="rId8"/>
    <p:sldLayoutId id="2147483724" r:id="rId9"/>
    <p:sldLayoutId id="2147483751" r:id="rId10"/>
    <p:sldLayoutId id="2147483730" r:id="rId11"/>
    <p:sldLayoutId id="2147483754" r:id="rId12"/>
    <p:sldLayoutId id="2147483761" r:id="rId13"/>
    <p:sldLayoutId id="2147483749" r:id="rId14"/>
    <p:sldLayoutId id="2147483746" r:id="rId15"/>
    <p:sldLayoutId id="2147483747" r:id="rId16"/>
    <p:sldLayoutId id="2147483769" r:id="rId17"/>
    <p:sldLayoutId id="2147483768" r:id="rId18"/>
    <p:sldLayoutId id="2147483723" r:id="rId19"/>
    <p:sldLayoutId id="2147483770" r:id="rId20"/>
    <p:sldLayoutId id="2147483771" r:id="rId21"/>
    <p:sldLayoutId id="2147483772" r:id="rId22"/>
    <p:sldLayoutId id="2147483745" r:id="rId23"/>
    <p:sldLayoutId id="2147483780" r:id="rId24"/>
    <p:sldLayoutId id="2147483744" r:id="rId25"/>
    <p:sldLayoutId id="2147483750" r:id="rId26"/>
    <p:sldLayoutId id="2147483781"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marL="0" marR="0" indent="0" algn="l" defTabSz="609600" eaLnBrk="1" latinLnBrk="0" hangingPunct="1">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p:titleStyle>
    <p:bodyStyle>
      <a:lvl1pPr marL="228600" marR="0" indent="-228600" algn="l" defTabSz="609600" eaLnBrk="1" latinLnBrk="0" hangingPunct="1">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eaLnBrk="1" latinLnBrk="0" hangingPunct="1">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eaLnBrk="1" latinLnBrk="0" hangingPunct="1">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eaLnBrk="1" latinLnBrk="0" hangingPunct="1">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eaLnBrk="1" latinLnBrk="0" hangingPunct="1">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p:bodyStyle>
    <p:other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3" Type="http://schemas.openxmlformats.org/officeDocument/2006/relationships/hyperlink" Target="https://legal.intel.com/Marketing/Pages/Notices%20and%20Disclaimers.aspx" TargetMode="External"/><Relationship Id="rId2" Type="http://schemas.openxmlformats.org/officeDocument/2006/relationships/slideLayout" Target="../slideLayouts/slideLayout5.xml"/><Relationship Id="rId1" Type="http://schemas.openxmlformats.org/officeDocument/2006/relationships/tags" Target="../tags/tag31.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tags" Target="../tags/tag3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3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E86B6-E22C-46CD-9253-E907513E52B7}"/>
              </a:ext>
            </a:extLst>
          </p:cNvPr>
          <p:cNvSpPr>
            <a:spLocks noGrp="1"/>
          </p:cNvSpPr>
          <p:nvPr>
            <p:ph type="title"/>
          </p:nvPr>
        </p:nvSpPr>
        <p:spPr>
          <a:xfrm>
            <a:off x="859890" y="2883086"/>
            <a:ext cx="10283651" cy="1091827"/>
          </a:xfrm>
        </p:spPr>
        <p:txBody>
          <a:bodyPr anchor="b" anchorCtr="0"/>
          <a:lstStyle/>
          <a:p>
            <a:pPr algn="ctr"/>
            <a:r>
              <a:rPr lang="en-US" sz="6000" dirty="0"/>
              <a:t>SystemVerilog Coverage</a:t>
            </a:r>
          </a:p>
        </p:txBody>
      </p:sp>
      <p:sp>
        <p:nvSpPr>
          <p:cNvPr id="6" name="Text Placeholder 5">
            <a:extLst>
              <a:ext uri="{FF2B5EF4-FFF2-40B4-BE49-F238E27FC236}">
                <a16:creationId xmlns:a16="http://schemas.microsoft.com/office/drawing/2014/main" id="{28989D30-CB1A-43F1-8184-0DA0A926432F}"/>
              </a:ext>
            </a:extLst>
          </p:cNvPr>
          <p:cNvSpPr>
            <a:spLocks noGrp="1"/>
          </p:cNvSpPr>
          <p:nvPr>
            <p:ph type="body" sz="quarter" idx="27"/>
          </p:nvPr>
        </p:nvSpPr>
        <p:spPr>
          <a:xfrm>
            <a:off x="1908349" y="4702409"/>
            <a:ext cx="10283651" cy="326776"/>
          </a:xfrm>
        </p:spPr>
        <p:txBody>
          <a:bodyPr>
            <a:noAutofit/>
          </a:bodyPr>
          <a:lstStyle/>
          <a:p>
            <a:pPr>
              <a:spcBef>
                <a:spcPts val="600"/>
              </a:spcBef>
            </a:pPr>
            <a:endParaRPr lang="en-US" sz="1200" dirty="0"/>
          </a:p>
          <a:p>
            <a:pPr>
              <a:spcBef>
                <a:spcPts val="600"/>
              </a:spcBef>
            </a:pPr>
            <a:endParaRPr lang="en-US" sz="1200" dirty="0"/>
          </a:p>
          <a:p>
            <a:pPr>
              <a:spcBef>
                <a:spcPts val="600"/>
              </a:spcBef>
            </a:pPr>
            <a:endParaRPr lang="en-US" sz="1200" dirty="0"/>
          </a:p>
          <a:p>
            <a:pPr>
              <a:spcBef>
                <a:spcPts val="600"/>
              </a:spcBef>
            </a:pPr>
            <a:r>
              <a:rPr lang="en-US" sz="1200" dirty="0"/>
              <a:t>		Copyright © 2021 Intel Corporation.</a:t>
            </a:r>
          </a:p>
          <a:p>
            <a:pPr>
              <a:spcBef>
                <a:spcPts val="600"/>
              </a:spcBef>
            </a:pPr>
            <a:r>
              <a:rPr lang="en-US" sz="1200" dirty="0"/>
              <a:t>		This document is intended for personal use only.</a:t>
            </a:r>
          </a:p>
          <a:p>
            <a:pPr>
              <a:spcBef>
                <a:spcPts val="600"/>
              </a:spcBef>
            </a:pPr>
            <a:r>
              <a:rPr lang="en-US" sz="1200" dirty="0"/>
              <a:t>		Unauthorized distribution, modification, public performance, </a:t>
            </a:r>
          </a:p>
          <a:p>
            <a:pPr>
              <a:spcBef>
                <a:spcPts val="0"/>
              </a:spcBef>
            </a:pPr>
            <a:r>
              <a:rPr lang="en-US" sz="1200" dirty="0"/>
              <a:t>		public display, or copying of this material via any medium is strictly prohibited. </a:t>
            </a:r>
          </a:p>
        </p:txBody>
      </p:sp>
      <p:sp>
        <p:nvSpPr>
          <p:cNvPr id="5" name="TextBox 4">
            <a:extLst>
              <a:ext uri="{FF2B5EF4-FFF2-40B4-BE49-F238E27FC236}">
                <a16:creationId xmlns:a16="http://schemas.microsoft.com/office/drawing/2014/main" id="{5563079E-533E-4435-B6EA-181B295160FE}"/>
              </a:ext>
            </a:extLst>
          </p:cNvPr>
          <p:cNvSpPr txBox="1"/>
          <p:nvPr/>
        </p:nvSpPr>
        <p:spPr>
          <a:xfrm>
            <a:off x="3312696" y="5731042"/>
            <a:ext cx="65"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endParaRPr kumimoji="0" lang="en-US" b="0" i="0" u="none" strike="noStrike" cap="none" spc="0" normalizeH="0" baseline="0" dirty="0" err="1">
              <a:ln>
                <a:noFill/>
              </a:ln>
              <a:solidFill>
                <a:schemeClr val="tx2"/>
              </a:solidFill>
              <a:effectLst/>
              <a:uFillTx/>
              <a:latin typeface="+mn-lt"/>
              <a:ea typeface="+mn-ea"/>
              <a:cs typeface="+mn-cs"/>
              <a:sym typeface="Helvetica Neue"/>
            </a:endParaRPr>
          </a:p>
        </p:txBody>
      </p:sp>
    </p:spTree>
    <p:custDataLst>
      <p:tags r:id="rId1"/>
    </p:custDataLst>
    <p:extLst>
      <p:ext uri="{BB962C8B-B14F-4D97-AF65-F5344CB8AC3E}">
        <p14:creationId xmlns:p14="http://schemas.microsoft.com/office/powerpoint/2010/main" val="1306539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8D1A7-B83D-4BED-A60F-F23B9E9197DE}"/>
              </a:ext>
            </a:extLst>
          </p:cNvPr>
          <p:cNvSpPr>
            <a:spLocks noGrp="1"/>
          </p:cNvSpPr>
          <p:nvPr>
            <p:ph type="title"/>
          </p:nvPr>
        </p:nvSpPr>
        <p:spPr/>
        <p:txBody>
          <a:bodyPr/>
          <a:lstStyle/>
          <a:p>
            <a:r>
              <a:rPr lang="en-US" dirty="0">
                <a:solidFill>
                  <a:schemeClr val="tx2"/>
                </a:solidFill>
              </a:rPr>
              <a:t>Functional Coverage</a:t>
            </a:r>
            <a:endParaRPr lang="en-US" dirty="0"/>
          </a:p>
        </p:txBody>
      </p:sp>
      <p:sp>
        <p:nvSpPr>
          <p:cNvPr id="3" name="Content Placeholder 2">
            <a:extLst>
              <a:ext uri="{FF2B5EF4-FFF2-40B4-BE49-F238E27FC236}">
                <a16:creationId xmlns:a16="http://schemas.microsoft.com/office/drawing/2014/main" id="{73E020C8-C1E8-4758-8BC2-3FE4B2B1D4BA}"/>
              </a:ext>
            </a:extLst>
          </p:cNvPr>
          <p:cNvSpPr>
            <a:spLocks noGrp="1"/>
          </p:cNvSpPr>
          <p:nvPr>
            <p:ph idx="1"/>
          </p:nvPr>
        </p:nvSpPr>
        <p:spPr>
          <a:xfrm>
            <a:off x="592915" y="1281629"/>
            <a:ext cx="10972801" cy="4724402"/>
          </a:xfrm>
        </p:spPr>
        <p:txBody>
          <a:bodyPr>
            <a:normAutofit lnSpcReduction="10000"/>
          </a:bodyPr>
          <a:lstStyle/>
          <a:p>
            <a:pPr lvl="1" algn="just" eaLnBrk="1" hangingPunct="1"/>
            <a:r>
              <a:rPr lang="en-US" dirty="0">
                <a:ea typeface="MS PGothic" pitchFamily="34" charset="-128"/>
              </a:rPr>
              <a:t>Coverage is defined as the percentage of verification objectives that have been met</a:t>
            </a:r>
          </a:p>
          <a:p>
            <a:pPr lvl="2" algn="just" eaLnBrk="1" hangingPunct="1">
              <a:lnSpc>
                <a:spcPct val="120000"/>
              </a:lnSpc>
            </a:pPr>
            <a:r>
              <a:rPr lang="en-US" sz="2400" dirty="0">
                <a:ea typeface="MS PGothic" pitchFamily="34" charset="-128"/>
              </a:rPr>
              <a:t>Functional verification is used to validate a complex system. The validation should be comprehensive without redundant effort. To minimize wasted effort coverage is used as a guide for identifying tested and untested portions of the design</a:t>
            </a:r>
          </a:p>
          <a:p>
            <a:pPr lvl="2" algn="just" eaLnBrk="1" hangingPunct="1">
              <a:lnSpc>
                <a:spcPct val="120000"/>
              </a:lnSpc>
            </a:pPr>
            <a:r>
              <a:rPr lang="en-US" sz="2400" dirty="0">
                <a:ea typeface="MS PGothic" pitchFamily="34" charset="-128"/>
              </a:rPr>
              <a:t>Functional coverage is a user-defined metric that measures how much of the design specifications, as enumerated by the test plan has been exercised. It can be used to measure whether interesting scenarios, corner cases, specification invariants, or other applicable design conditions (captured by the test plan)- have been observed, validated and tested</a:t>
            </a:r>
          </a:p>
          <a:p>
            <a:endParaRPr lang="en-US" dirty="0"/>
          </a:p>
        </p:txBody>
      </p:sp>
    </p:spTree>
    <p:extLst>
      <p:ext uri="{BB962C8B-B14F-4D97-AF65-F5344CB8AC3E}">
        <p14:creationId xmlns:p14="http://schemas.microsoft.com/office/powerpoint/2010/main" val="1546435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48E4D-FFC7-4152-8CD1-909589DD1C7F}"/>
              </a:ext>
            </a:extLst>
          </p:cNvPr>
          <p:cNvSpPr>
            <a:spLocks noGrp="1"/>
          </p:cNvSpPr>
          <p:nvPr>
            <p:ph type="title"/>
          </p:nvPr>
        </p:nvSpPr>
        <p:spPr/>
        <p:txBody>
          <a:bodyPr/>
          <a:lstStyle/>
          <a:p>
            <a:r>
              <a:rPr lang="en-US" dirty="0">
                <a:solidFill>
                  <a:schemeClr val="tx2"/>
                </a:solidFill>
              </a:rPr>
              <a:t>Functional Coverage</a:t>
            </a:r>
            <a:endParaRPr lang="en-US" dirty="0"/>
          </a:p>
        </p:txBody>
      </p:sp>
      <p:sp>
        <p:nvSpPr>
          <p:cNvPr id="3" name="Content Placeholder 2">
            <a:extLst>
              <a:ext uri="{FF2B5EF4-FFF2-40B4-BE49-F238E27FC236}">
                <a16:creationId xmlns:a16="http://schemas.microsoft.com/office/drawing/2014/main" id="{E136F84E-1DA5-4D29-8553-EC0D72FC84B8}"/>
              </a:ext>
            </a:extLst>
          </p:cNvPr>
          <p:cNvSpPr>
            <a:spLocks noGrp="1"/>
          </p:cNvSpPr>
          <p:nvPr>
            <p:ph idx="1"/>
          </p:nvPr>
        </p:nvSpPr>
        <p:spPr/>
        <p:txBody>
          <a:bodyPr/>
          <a:lstStyle/>
          <a:p>
            <a:pPr eaLnBrk="1" hangingPunct="1"/>
            <a:r>
              <a:rPr lang="en-US" dirty="0">
                <a:ea typeface="MS PGothic" pitchFamily="34" charset="-128"/>
              </a:rPr>
              <a:t>Defining the Coverage Model</a:t>
            </a:r>
          </a:p>
          <a:p>
            <a:pPr lvl="1" eaLnBrk="1" hangingPunct="1"/>
            <a:r>
              <a:rPr lang="en-US" sz="1900" dirty="0">
                <a:ea typeface="MS PGothic" pitchFamily="34" charset="-128"/>
              </a:rPr>
              <a:t>Build a coverage model to measure how well your test plan goals have been exercised.</a:t>
            </a:r>
          </a:p>
          <a:p>
            <a:pPr lvl="1" eaLnBrk="1" hangingPunct="1"/>
            <a:r>
              <a:rPr lang="en-US" sz="1900" dirty="0">
                <a:ea typeface="MS PGothic" pitchFamily="34" charset="-128"/>
              </a:rPr>
              <a:t>Can </a:t>
            </a:r>
            <a:r>
              <a:rPr lang="en-US" sz="1900" dirty="0">
                <a:solidFill>
                  <a:srgbClr val="CC3300"/>
                </a:solidFill>
                <a:ea typeface="MS PGothic" pitchFamily="34" charset="-128"/>
              </a:rPr>
              <a:t>not</a:t>
            </a:r>
            <a:r>
              <a:rPr lang="en-US" sz="1900" dirty="0">
                <a:ea typeface="MS PGothic" pitchFamily="34" charset="-128"/>
              </a:rPr>
              <a:t> be automatically inferred from the design.</a:t>
            </a:r>
          </a:p>
          <a:p>
            <a:pPr lvl="1" eaLnBrk="1" hangingPunct="1"/>
            <a:r>
              <a:rPr lang="en-US" sz="1900" dirty="0">
                <a:ea typeface="MS PGothic" pitchFamily="34" charset="-128"/>
              </a:rPr>
              <a:t>Functional coverage is a </a:t>
            </a:r>
            <a:r>
              <a:rPr lang="en-US" sz="1900" dirty="0">
                <a:solidFill>
                  <a:srgbClr val="CC3300"/>
                </a:solidFill>
                <a:ea typeface="MS PGothic" pitchFamily="34" charset="-128"/>
              </a:rPr>
              <a:t>user defined</a:t>
            </a:r>
            <a:r>
              <a:rPr lang="en-US" sz="1900" dirty="0">
                <a:ea typeface="MS PGothic" pitchFamily="34" charset="-128"/>
              </a:rPr>
              <a:t> metric that ties verification environment to the design intent or functionality</a:t>
            </a:r>
            <a:r>
              <a:rPr lang="en-US" sz="1900" dirty="0">
                <a:solidFill>
                  <a:schemeClr val="accent1"/>
                </a:solidFill>
                <a:ea typeface="MS PGothic" pitchFamily="34" charset="-128"/>
              </a:rPr>
              <a:t> </a:t>
            </a:r>
            <a:endParaRPr lang="en-US" sz="1900" dirty="0">
              <a:ea typeface="MS PGothic" pitchFamily="34" charset="-128"/>
            </a:endParaRPr>
          </a:p>
          <a:p>
            <a:pPr lvl="1" eaLnBrk="1" hangingPunct="1"/>
            <a:r>
              <a:rPr lang="en-US" sz="1900" dirty="0">
                <a:ea typeface="MS PGothic" pitchFamily="34" charset="-128"/>
              </a:rPr>
              <a:t>Based on the DUT spec and test plan, define </a:t>
            </a:r>
            <a:r>
              <a:rPr lang="en-US" sz="1900" dirty="0">
                <a:solidFill>
                  <a:srgbClr val="CC3300"/>
                </a:solidFill>
                <a:ea typeface="MS PGothic" pitchFamily="34" charset="-128"/>
              </a:rPr>
              <a:t>what</a:t>
            </a:r>
            <a:r>
              <a:rPr lang="en-US" sz="1900" dirty="0">
                <a:ea typeface="MS PGothic" pitchFamily="34" charset="-128"/>
              </a:rPr>
              <a:t> needs to be covered.</a:t>
            </a:r>
            <a:endParaRPr lang="en-US" sz="1700" dirty="0">
              <a:ea typeface="MS PGothic" pitchFamily="34" charset="-128"/>
            </a:endParaRPr>
          </a:p>
          <a:p>
            <a:pPr eaLnBrk="1" hangingPunct="1"/>
            <a:endParaRPr lang="en-US" sz="1800" dirty="0">
              <a:ea typeface="MS PGothic" pitchFamily="34" charset="-128"/>
            </a:endParaRPr>
          </a:p>
          <a:p>
            <a:pPr eaLnBrk="1" hangingPunct="1"/>
            <a:r>
              <a:rPr lang="en-US" dirty="0">
                <a:ea typeface="MS PGothic" pitchFamily="34" charset="-128"/>
              </a:rPr>
              <a:t>Steps:</a:t>
            </a:r>
            <a:endParaRPr lang="en-US" sz="1800" dirty="0">
              <a:ea typeface="MS PGothic" pitchFamily="34" charset="-128"/>
            </a:endParaRPr>
          </a:p>
          <a:p>
            <a:pPr lvl="1" eaLnBrk="1" hangingPunct="1">
              <a:buFont typeface="Wingdings" pitchFamily="2" charset="2"/>
              <a:buChar char="l"/>
            </a:pPr>
            <a:r>
              <a:rPr lang="en-US" sz="1900" dirty="0">
                <a:ea typeface="MS PGothic" pitchFamily="34" charset="-128"/>
              </a:rPr>
              <a:t>Define coverage group (sampling points)</a:t>
            </a:r>
          </a:p>
          <a:p>
            <a:pPr lvl="1" eaLnBrk="1" hangingPunct="1">
              <a:buFont typeface="Wingdings" pitchFamily="2" charset="2"/>
              <a:buChar char="l"/>
            </a:pPr>
            <a:r>
              <a:rPr lang="en-US" sz="1900" dirty="0">
                <a:ea typeface="MS PGothic" pitchFamily="34" charset="-128"/>
              </a:rPr>
              <a:t>Define when to sample</a:t>
            </a:r>
            <a:endParaRPr lang="en-US" dirty="0">
              <a:ea typeface="MS PGothic" pitchFamily="34" charset="-128"/>
            </a:endParaRPr>
          </a:p>
          <a:p>
            <a:endParaRPr lang="en-US" dirty="0"/>
          </a:p>
        </p:txBody>
      </p:sp>
    </p:spTree>
    <p:extLst>
      <p:ext uri="{BB962C8B-B14F-4D97-AF65-F5344CB8AC3E}">
        <p14:creationId xmlns:p14="http://schemas.microsoft.com/office/powerpoint/2010/main" val="1350638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2B8C6-DBAB-4C21-B901-78FCA8F0E086}"/>
              </a:ext>
            </a:extLst>
          </p:cNvPr>
          <p:cNvSpPr>
            <a:spLocks noGrp="1"/>
          </p:cNvSpPr>
          <p:nvPr>
            <p:ph type="title"/>
          </p:nvPr>
        </p:nvSpPr>
        <p:spPr/>
        <p:txBody>
          <a:bodyPr/>
          <a:lstStyle/>
          <a:p>
            <a:r>
              <a:rPr lang="en-US" dirty="0">
                <a:solidFill>
                  <a:schemeClr val="tx2"/>
                </a:solidFill>
              </a:rPr>
              <a:t>Coverage Convergence</a:t>
            </a:r>
          </a:p>
        </p:txBody>
      </p:sp>
      <p:pic>
        <p:nvPicPr>
          <p:cNvPr id="4" name="Content Placeholder 3">
            <a:extLst>
              <a:ext uri="{FF2B5EF4-FFF2-40B4-BE49-F238E27FC236}">
                <a16:creationId xmlns:a16="http://schemas.microsoft.com/office/drawing/2014/main" id="{16102519-B4B8-483D-9305-4FE32C993125}"/>
              </a:ext>
            </a:extLst>
          </p:cNvPr>
          <p:cNvPicPr>
            <a:picLocks noGrp="1" noChangeAspect="1"/>
          </p:cNvPicPr>
          <p:nvPr>
            <p:ph idx="1"/>
          </p:nvPr>
        </p:nvPicPr>
        <p:blipFill>
          <a:blip r:embed="rId2"/>
          <a:stretch>
            <a:fillRect/>
          </a:stretch>
        </p:blipFill>
        <p:spPr>
          <a:xfrm>
            <a:off x="2512069" y="1846911"/>
            <a:ext cx="7132938" cy="4078577"/>
          </a:xfrm>
          <a:prstGeom prst="rect">
            <a:avLst/>
          </a:prstGeom>
        </p:spPr>
      </p:pic>
    </p:spTree>
    <p:extLst>
      <p:ext uri="{BB962C8B-B14F-4D97-AF65-F5344CB8AC3E}">
        <p14:creationId xmlns:p14="http://schemas.microsoft.com/office/powerpoint/2010/main" val="1660725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03E89-ACE5-4069-BF58-4E75C07144D1}"/>
              </a:ext>
            </a:extLst>
          </p:cNvPr>
          <p:cNvSpPr>
            <a:spLocks noGrp="1"/>
          </p:cNvSpPr>
          <p:nvPr>
            <p:ph type="title"/>
          </p:nvPr>
        </p:nvSpPr>
        <p:spPr/>
        <p:txBody>
          <a:bodyPr/>
          <a:lstStyle/>
          <a:p>
            <a:r>
              <a:rPr lang="en-US" dirty="0">
                <a:solidFill>
                  <a:schemeClr val="tx2"/>
                </a:solidFill>
              </a:rPr>
              <a:t>Coverage Flow</a:t>
            </a:r>
          </a:p>
        </p:txBody>
      </p:sp>
      <p:pic>
        <p:nvPicPr>
          <p:cNvPr id="4" name="Picture 2">
            <a:extLst>
              <a:ext uri="{FF2B5EF4-FFF2-40B4-BE49-F238E27FC236}">
                <a16:creationId xmlns:a16="http://schemas.microsoft.com/office/drawing/2014/main" id="{34268D4A-125A-4FFE-A245-2543F8446D5F}"/>
              </a:ext>
            </a:extLst>
          </p:cNvPr>
          <p:cNvPicPr>
            <a:picLocks noGrp="1" noChangeAspect="1" noChangeArrowheads="1"/>
          </p:cNvPicPr>
          <p:nvPr>
            <p:ph idx="1"/>
          </p:nvPr>
        </p:nvPicPr>
        <p:blipFill>
          <a:blip r:embed="rId2"/>
          <a:srcRect/>
          <a:stretch>
            <a:fillRect/>
          </a:stretch>
        </p:blipFill>
        <p:spPr>
          <a:xfrm>
            <a:off x="2778125" y="1244906"/>
            <a:ext cx="6600825" cy="4660135"/>
          </a:xfrm>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229576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2E498-0D49-4E07-8ED8-9EF511B03380}"/>
              </a:ext>
            </a:extLst>
          </p:cNvPr>
          <p:cNvSpPr>
            <a:spLocks noGrp="1"/>
          </p:cNvSpPr>
          <p:nvPr>
            <p:ph type="title"/>
          </p:nvPr>
        </p:nvSpPr>
        <p:spPr/>
        <p:txBody>
          <a:bodyPr/>
          <a:lstStyle/>
          <a:p>
            <a:r>
              <a:rPr lang="en-US" dirty="0">
                <a:solidFill>
                  <a:schemeClr val="tx2"/>
                </a:solidFill>
              </a:rPr>
              <a:t>Code Coverage</a:t>
            </a:r>
          </a:p>
        </p:txBody>
      </p:sp>
      <p:sp>
        <p:nvSpPr>
          <p:cNvPr id="3" name="Content Placeholder 2">
            <a:extLst>
              <a:ext uri="{FF2B5EF4-FFF2-40B4-BE49-F238E27FC236}">
                <a16:creationId xmlns:a16="http://schemas.microsoft.com/office/drawing/2014/main" id="{06EB496F-54A0-4D3F-96D4-CAF85CCFF178}"/>
              </a:ext>
            </a:extLst>
          </p:cNvPr>
          <p:cNvSpPr>
            <a:spLocks noGrp="1"/>
          </p:cNvSpPr>
          <p:nvPr>
            <p:ph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2400" b="0" i="0" dirty="0">
                <a:solidFill>
                  <a:srgbClr val="000000"/>
                </a:solidFill>
                <a:effectLst/>
                <a:latin typeface="+mj-lt"/>
                <a:ea typeface="Calibri" panose="020F0502020204030204" pitchFamily="34" charset="0"/>
                <a:cs typeface="Times New Roman" panose="02020603050405020304" pitchFamily="18" charset="0"/>
              </a:rPr>
              <a:t>Code coverage tells how well the HDL code has been exercised by the testbench.</a:t>
            </a:r>
            <a:endParaRPr lang="en-US" sz="2400" dirty="0">
              <a:effectLst/>
              <a:latin typeface="+mj-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400" b="0" i="0" dirty="0">
                <a:solidFill>
                  <a:srgbClr val="000000"/>
                </a:solidFill>
                <a:effectLst/>
                <a:latin typeface="+mj-lt"/>
                <a:ea typeface="Calibri" panose="020F0502020204030204" pitchFamily="34" charset="0"/>
                <a:cs typeface="Times New Roman" panose="02020603050405020304" pitchFamily="18" charset="0"/>
              </a:rPr>
              <a:t>Code coverage reports about the efficiency of the test cases that is generated by the testbench.</a:t>
            </a:r>
            <a:endParaRPr lang="en-US" sz="2400" dirty="0">
              <a:effectLst/>
              <a:latin typeface="+mj-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2400" b="0" i="0" dirty="0">
                <a:solidFill>
                  <a:srgbClr val="000000"/>
                </a:solidFill>
                <a:effectLst/>
                <a:latin typeface="+mj-lt"/>
                <a:ea typeface="Calibri" panose="020F0502020204030204" pitchFamily="34" charset="0"/>
                <a:cs typeface="Times New Roman" panose="02020603050405020304" pitchFamily="18" charset="0"/>
              </a:rPr>
              <a:t>It is also known as quantitative coverage or structural coverage or implementation coverage since it reports the efficiency of the verification implementation.</a:t>
            </a:r>
            <a:endParaRPr lang="en-US" sz="2400" dirty="0">
              <a:effectLst/>
              <a:latin typeface="+mj-lt"/>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1093944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C020-FF0F-4F5F-9485-88E5BFA09234}"/>
              </a:ext>
            </a:extLst>
          </p:cNvPr>
          <p:cNvSpPr>
            <a:spLocks noGrp="1"/>
          </p:cNvSpPr>
          <p:nvPr>
            <p:ph type="title"/>
          </p:nvPr>
        </p:nvSpPr>
        <p:spPr/>
        <p:txBody>
          <a:bodyPr/>
          <a:lstStyle/>
          <a:p>
            <a:r>
              <a:rPr lang="en-US" dirty="0">
                <a:solidFill>
                  <a:schemeClr val="tx2"/>
                </a:solidFill>
              </a:rPr>
              <a:t>Types of Code Coverage</a:t>
            </a:r>
          </a:p>
        </p:txBody>
      </p:sp>
      <p:sp>
        <p:nvSpPr>
          <p:cNvPr id="3" name="Content Placeholder 2">
            <a:extLst>
              <a:ext uri="{FF2B5EF4-FFF2-40B4-BE49-F238E27FC236}">
                <a16:creationId xmlns:a16="http://schemas.microsoft.com/office/drawing/2014/main" id="{AD5654D1-5EEB-4ED6-83DA-B4815E15BCC3}"/>
              </a:ext>
            </a:extLst>
          </p:cNvPr>
          <p:cNvSpPr>
            <a:spLocks noGrp="1"/>
          </p:cNvSpPr>
          <p:nvPr>
            <p:ph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2800" i="0" dirty="0">
                <a:solidFill>
                  <a:srgbClr val="000000"/>
                </a:solidFill>
                <a:effectLst/>
                <a:latin typeface="+mj-lt"/>
                <a:ea typeface="Calibri" panose="020F0502020204030204" pitchFamily="34" charset="0"/>
                <a:cs typeface="Times New Roman" panose="02020603050405020304" pitchFamily="18" charset="0"/>
              </a:rPr>
              <a:t>Statement or Line Coverage</a:t>
            </a:r>
            <a:endParaRPr lang="en-US" sz="2400" dirty="0">
              <a:effectLst/>
              <a:latin typeface="+mj-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800" i="0" dirty="0">
                <a:solidFill>
                  <a:srgbClr val="000000"/>
                </a:solidFill>
                <a:effectLst/>
                <a:latin typeface="+mj-lt"/>
                <a:ea typeface="Calibri" panose="020F0502020204030204" pitchFamily="34" charset="0"/>
                <a:cs typeface="Times New Roman" panose="02020603050405020304" pitchFamily="18" charset="0"/>
              </a:rPr>
              <a:t>Block or Segment Coverage</a:t>
            </a:r>
            <a:endParaRPr lang="en-US" sz="2400" dirty="0">
              <a:effectLst/>
              <a:latin typeface="+mj-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800" i="0" dirty="0">
                <a:solidFill>
                  <a:srgbClr val="000000"/>
                </a:solidFill>
                <a:effectLst/>
                <a:latin typeface="+mj-lt"/>
                <a:ea typeface="Calibri" panose="020F0502020204030204" pitchFamily="34" charset="0"/>
                <a:cs typeface="Times New Roman" panose="02020603050405020304" pitchFamily="18" charset="0"/>
              </a:rPr>
              <a:t>Condition/ Expression Coverage /Focused Expression Coverage</a:t>
            </a:r>
            <a:endParaRPr lang="en-US" sz="2400" dirty="0">
              <a:effectLst/>
              <a:latin typeface="+mj-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800" i="0" dirty="0">
                <a:solidFill>
                  <a:srgbClr val="000000"/>
                </a:solidFill>
                <a:effectLst/>
                <a:latin typeface="+mj-lt"/>
                <a:ea typeface="Calibri" panose="020F0502020204030204" pitchFamily="34" charset="0"/>
                <a:cs typeface="Times New Roman" panose="02020603050405020304" pitchFamily="18" charset="0"/>
              </a:rPr>
              <a:t>Branch/ Decision Coverage</a:t>
            </a:r>
            <a:endParaRPr lang="en-US" sz="2400" dirty="0">
              <a:effectLst/>
              <a:latin typeface="+mj-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800" i="0" dirty="0">
                <a:solidFill>
                  <a:srgbClr val="000000"/>
                </a:solidFill>
                <a:effectLst/>
                <a:latin typeface="+mj-lt"/>
                <a:ea typeface="Calibri" panose="020F0502020204030204" pitchFamily="34" charset="0"/>
                <a:cs typeface="Times New Roman" panose="02020603050405020304" pitchFamily="18" charset="0"/>
              </a:rPr>
              <a:t>Toggle Coverage</a:t>
            </a:r>
            <a:endParaRPr lang="en-US" sz="2400" dirty="0">
              <a:effectLst/>
              <a:latin typeface="+mj-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800" i="0" dirty="0">
                <a:solidFill>
                  <a:srgbClr val="000000"/>
                </a:solidFill>
                <a:effectLst/>
                <a:latin typeface="+mj-lt"/>
                <a:ea typeface="Calibri" panose="020F0502020204030204" pitchFamily="34" charset="0"/>
                <a:cs typeface="Times New Roman" panose="02020603050405020304" pitchFamily="18" charset="0"/>
              </a:rPr>
              <a:t>Path Coverage or Extended Branch Coverage</a:t>
            </a:r>
            <a:endParaRPr lang="en-US" sz="2400" dirty="0">
              <a:effectLst/>
              <a:latin typeface="+mj-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800" i="0" dirty="0">
                <a:solidFill>
                  <a:srgbClr val="000000"/>
                </a:solidFill>
                <a:effectLst/>
                <a:latin typeface="+mj-lt"/>
                <a:ea typeface="Calibri" panose="020F0502020204030204" pitchFamily="34" charset="0"/>
                <a:cs typeface="Times New Roman" panose="02020603050405020304" pitchFamily="18" charset="0"/>
              </a:rPr>
              <a:t>FSM coverage</a:t>
            </a:r>
            <a:endParaRPr lang="en-US" sz="2400" dirty="0">
              <a:effectLst/>
              <a:latin typeface="+mj-lt"/>
              <a:ea typeface="Calibri" panose="020F0502020204030204" pitchFamily="34" charset="0"/>
              <a:cs typeface="Times New Roman" panose="02020603050405020304" pitchFamily="18" charset="0"/>
            </a:endParaRPr>
          </a:p>
          <a:p>
            <a:pPr marR="0" indent="0">
              <a:lnSpc>
                <a:spcPct val="107000"/>
              </a:lnSpc>
              <a:spcBef>
                <a:spcPts val="0"/>
              </a:spcBef>
              <a:spcAft>
                <a:spcPts val="800"/>
              </a:spcAft>
              <a:buNone/>
            </a:pPr>
            <a:r>
              <a:rPr lang="en-US" sz="2800" i="0" dirty="0">
                <a:solidFill>
                  <a:srgbClr val="000000"/>
                </a:solidFill>
                <a:effectLst/>
                <a:latin typeface="+mj-lt"/>
                <a:ea typeface="Calibri" panose="020F0502020204030204" pitchFamily="34" charset="0"/>
                <a:cs typeface="Times New Roman" panose="02020603050405020304" pitchFamily="18" charset="0"/>
              </a:rPr>
              <a:t> </a:t>
            </a:r>
            <a:endParaRPr lang="en-US" sz="2400" dirty="0">
              <a:effectLst/>
              <a:latin typeface="+mj-lt"/>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584695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E5F1B-B489-446D-93FF-73433A16D52F}"/>
              </a:ext>
            </a:extLst>
          </p:cNvPr>
          <p:cNvSpPr>
            <a:spLocks noGrp="1"/>
          </p:cNvSpPr>
          <p:nvPr>
            <p:ph type="title"/>
          </p:nvPr>
        </p:nvSpPr>
        <p:spPr/>
        <p:txBody>
          <a:bodyPr/>
          <a:lstStyle/>
          <a:p>
            <a:r>
              <a:rPr lang="en-US" dirty="0">
                <a:solidFill>
                  <a:schemeClr val="tx2"/>
                </a:solidFill>
              </a:rPr>
              <a:t>Statement or Line Coverage</a:t>
            </a:r>
          </a:p>
        </p:txBody>
      </p:sp>
      <p:sp>
        <p:nvSpPr>
          <p:cNvPr id="3" name="Content Placeholder 2">
            <a:extLst>
              <a:ext uri="{FF2B5EF4-FFF2-40B4-BE49-F238E27FC236}">
                <a16:creationId xmlns:a16="http://schemas.microsoft.com/office/drawing/2014/main" id="{EB0A8940-9122-4FA6-AC4A-72525B0DE4E0}"/>
              </a:ext>
            </a:extLst>
          </p:cNvPr>
          <p:cNvSpPr>
            <a:spLocks noGrp="1"/>
          </p:cNvSpPr>
          <p:nvPr>
            <p:ph idx="1"/>
          </p:nvPr>
        </p:nvSpPr>
        <p:spPr/>
        <p:txBody>
          <a:bodyPr>
            <a:normAutofit/>
          </a:bodyPr>
          <a:lstStyle/>
          <a:p>
            <a:pPr marL="0" marR="0" algn="just">
              <a:lnSpc>
                <a:spcPct val="107000"/>
              </a:lnSpc>
              <a:spcBef>
                <a:spcPts val="0"/>
              </a:spcBef>
              <a:spcAft>
                <a:spcPts val="800"/>
              </a:spcAft>
            </a:pPr>
            <a:r>
              <a:rPr lang="en-US" sz="2800" dirty="0">
                <a:solidFill>
                  <a:srgbClr val="333333"/>
                </a:solidFill>
                <a:effectLst/>
                <a:latin typeface="+mj-lt"/>
                <a:ea typeface="Calibri" panose="020F0502020204030204" pitchFamily="34" charset="0"/>
                <a:cs typeface="Times New Roman" panose="02020603050405020304" pitchFamily="18" charset="0"/>
              </a:rPr>
              <a:t>Statement or Line Coverage gives an indication of how many executable statements (lines) are covered in the simulation, by excluding lines like module, endmodule, comments, timescale etc. </a:t>
            </a:r>
            <a:endParaRPr lang="en-US" sz="2400" dirty="0">
              <a:effectLst/>
              <a:latin typeface="+mj-lt"/>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sz="2800" dirty="0">
                <a:solidFill>
                  <a:srgbClr val="333333"/>
                </a:solidFill>
                <a:effectLst/>
                <a:latin typeface="+mj-lt"/>
                <a:ea typeface="Calibri" panose="020F0502020204030204" pitchFamily="34" charset="0"/>
                <a:cs typeface="Times New Roman" panose="02020603050405020304" pitchFamily="18" charset="0"/>
              </a:rPr>
              <a:t>This coverage is very important in all kinds of design and must be 100% for verification closure. </a:t>
            </a:r>
            <a:endParaRPr lang="en-US" sz="2400" dirty="0">
              <a:effectLst/>
              <a:latin typeface="+mj-lt"/>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800" dirty="0">
                <a:solidFill>
                  <a:srgbClr val="333333"/>
                </a:solidFill>
                <a:effectLst/>
                <a:latin typeface="+mj-lt"/>
                <a:ea typeface="Calibri" panose="020F0502020204030204" pitchFamily="34" charset="0"/>
                <a:cs typeface="Times New Roman" panose="02020603050405020304" pitchFamily="18" charset="0"/>
              </a:rPr>
              <a:t>Statement coverage includes procedural statements, continuous assignment statements, conditional statement, and Branches for conditional statements etc.</a:t>
            </a:r>
            <a:endParaRPr lang="en-US" sz="2400" dirty="0">
              <a:effectLst/>
              <a:latin typeface="+mj-lt"/>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848048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7FEAD-9239-472A-9301-97390F598A05}"/>
              </a:ext>
            </a:extLst>
          </p:cNvPr>
          <p:cNvSpPr>
            <a:spLocks noGrp="1"/>
          </p:cNvSpPr>
          <p:nvPr>
            <p:ph type="title"/>
          </p:nvPr>
        </p:nvSpPr>
        <p:spPr>
          <a:xfrm>
            <a:off x="609599" y="609601"/>
            <a:ext cx="10972801" cy="613272"/>
          </a:xfrm>
        </p:spPr>
        <p:txBody>
          <a:bodyPr/>
          <a:lstStyle/>
          <a:p>
            <a:r>
              <a:rPr lang="en-US" dirty="0">
                <a:solidFill>
                  <a:schemeClr val="tx2"/>
                </a:solidFill>
              </a:rPr>
              <a:t>Statement or Line Coverage</a:t>
            </a:r>
            <a:endParaRPr lang="en-US" dirty="0"/>
          </a:p>
        </p:txBody>
      </p:sp>
      <p:pic>
        <p:nvPicPr>
          <p:cNvPr id="5" name="Content Placeholder 4">
            <a:extLst>
              <a:ext uri="{FF2B5EF4-FFF2-40B4-BE49-F238E27FC236}">
                <a16:creationId xmlns:a16="http://schemas.microsoft.com/office/drawing/2014/main" id="{9BDD829A-0D7D-41C0-9F7C-48C11E3C0F2A}"/>
              </a:ext>
            </a:extLst>
          </p:cNvPr>
          <p:cNvPicPr>
            <a:picLocks noGrp="1" noChangeAspect="1"/>
          </p:cNvPicPr>
          <p:nvPr>
            <p:ph idx="1"/>
          </p:nvPr>
        </p:nvPicPr>
        <p:blipFill>
          <a:blip r:embed="rId2"/>
          <a:stretch>
            <a:fillRect/>
          </a:stretch>
        </p:blipFill>
        <p:spPr>
          <a:xfrm>
            <a:off x="1586429" y="1355075"/>
            <a:ext cx="8064347" cy="4893325"/>
          </a:xfrm>
        </p:spPr>
      </p:pic>
    </p:spTree>
    <p:extLst>
      <p:ext uri="{BB962C8B-B14F-4D97-AF65-F5344CB8AC3E}">
        <p14:creationId xmlns:p14="http://schemas.microsoft.com/office/powerpoint/2010/main" val="1305515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1212B-FBC7-4134-BA61-6517942A017B}"/>
              </a:ext>
            </a:extLst>
          </p:cNvPr>
          <p:cNvSpPr>
            <a:spLocks noGrp="1"/>
          </p:cNvSpPr>
          <p:nvPr>
            <p:ph type="title"/>
          </p:nvPr>
        </p:nvSpPr>
        <p:spPr/>
        <p:txBody>
          <a:bodyPr/>
          <a:lstStyle/>
          <a:p>
            <a:r>
              <a:rPr lang="en-US" dirty="0">
                <a:solidFill>
                  <a:schemeClr val="tx2"/>
                </a:solidFill>
              </a:rPr>
              <a:t>Block or Segment Coverage</a:t>
            </a:r>
          </a:p>
        </p:txBody>
      </p:sp>
      <p:sp>
        <p:nvSpPr>
          <p:cNvPr id="3" name="Content Placeholder 2">
            <a:extLst>
              <a:ext uri="{FF2B5EF4-FFF2-40B4-BE49-F238E27FC236}">
                <a16:creationId xmlns:a16="http://schemas.microsoft.com/office/drawing/2014/main" id="{EF633622-5670-4E2B-8DA0-345540861DFB}"/>
              </a:ext>
            </a:extLst>
          </p:cNvPr>
          <p:cNvSpPr>
            <a:spLocks noGrp="1"/>
          </p:cNvSpPr>
          <p:nvPr>
            <p:ph idx="1"/>
          </p:nvPr>
        </p:nvSpPr>
        <p:spPr/>
        <p:txBody>
          <a:bodyPr/>
          <a:lstStyle/>
          <a:p>
            <a:pPr marL="0" marR="0">
              <a:lnSpc>
                <a:spcPct val="107000"/>
              </a:lnSpc>
              <a:spcBef>
                <a:spcPts val="0"/>
              </a:spcBef>
              <a:spcAft>
                <a:spcPts val="800"/>
              </a:spcAft>
            </a:pPr>
            <a:r>
              <a:rPr lang="en-US" sz="2800" dirty="0">
                <a:solidFill>
                  <a:srgbClr val="333333"/>
                </a:solidFill>
                <a:effectLst/>
                <a:latin typeface="Intel Clear" panose="020B0604020203020204" pitchFamily="34" charset="0"/>
                <a:ea typeface="Calibri" panose="020F0502020204030204" pitchFamily="34" charset="0"/>
                <a:cs typeface="Times New Roman" panose="02020603050405020304" pitchFamily="18" charset="0"/>
              </a:rPr>
              <a:t>A group of statements which are in the begin-end or if-else or case or wait or while loop or for loop etc. is called a block.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800" dirty="0">
                <a:solidFill>
                  <a:srgbClr val="333333"/>
                </a:solidFill>
                <a:effectLst/>
                <a:latin typeface="Intel Clear" panose="020B0604020203020204" pitchFamily="34" charset="0"/>
                <a:ea typeface="Calibri" panose="020F0502020204030204" pitchFamily="34" charset="0"/>
                <a:cs typeface="Times New Roman" panose="02020603050405020304" pitchFamily="18" charset="0"/>
              </a:rPr>
              <a:t>Block coverage gives the indication that whether these blocks are covered in simulation or not</a:t>
            </a:r>
            <a:r>
              <a:rPr lang="en-US" sz="2400" dirty="0">
                <a:solidFill>
                  <a:srgbClr val="333333"/>
                </a:solidFill>
                <a:effectLst/>
                <a:latin typeface="Open Sans" panose="020B0606030504020204" pitchFamily="34" charset="0"/>
                <a:ea typeface="Calibri" panose="020F0502020204030204" pitchFamily="34" charset="0"/>
                <a:cs typeface="Times New Roman" panose="02020603050405020304" pitchFamily="18" charset="0"/>
              </a:rPr>
              <a:t>.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800" dirty="0">
                <a:solidFill>
                  <a:srgbClr val="333333"/>
                </a:solidFill>
                <a:effectLst/>
                <a:latin typeface="Intel Clear" panose="020B0604020203020204" pitchFamily="34" charset="0"/>
                <a:ea typeface="Calibri" panose="020F0502020204030204" pitchFamily="34" charset="0"/>
                <a:cs typeface="Times New Roman" panose="02020603050405020304" pitchFamily="18" charset="0"/>
              </a:rPr>
              <a:t>The dead-code in design code can be found by analyzing block coverage.</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2297486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D771E-4B56-4A13-A97E-A249DD7C78A3}"/>
              </a:ext>
            </a:extLst>
          </p:cNvPr>
          <p:cNvSpPr>
            <a:spLocks noGrp="1"/>
          </p:cNvSpPr>
          <p:nvPr>
            <p:ph type="title"/>
          </p:nvPr>
        </p:nvSpPr>
        <p:spPr/>
        <p:txBody>
          <a:bodyPr/>
          <a:lstStyle/>
          <a:p>
            <a:r>
              <a:rPr lang="en-US" dirty="0">
                <a:solidFill>
                  <a:schemeClr val="tx2"/>
                </a:solidFill>
              </a:rPr>
              <a:t>Block or Segment Coverage</a:t>
            </a:r>
          </a:p>
        </p:txBody>
      </p:sp>
      <p:pic>
        <p:nvPicPr>
          <p:cNvPr id="5" name="Content Placeholder 4">
            <a:extLst>
              <a:ext uri="{FF2B5EF4-FFF2-40B4-BE49-F238E27FC236}">
                <a16:creationId xmlns:a16="http://schemas.microsoft.com/office/drawing/2014/main" id="{8557E77D-D17D-4A0D-BB56-B49A9B6B21A2}"/>
              </a:ext>
            </a:extLst>
          </p:cNvPr>
          <p:cNvPicPr>
            <a:picLocks noGrp="1" noChangeAspect="1"/>
          </p:cNvPicPr>
          <p:nvPr>
            <p:ph idx="1"/>
          </p:nvPr>
        </p:nvPicPr>
        <p:blipFill>
          <a:blip r:embed="rId2"/>
          <a:stretch>
            <a:fillRect/>
          </a:stretch>
        </p:blipFill>
        <p:spPr>
          <a:xfrm>
            <a:off x="2047666" y="1524000"/>
            <a:ext cx="8061743" cy="4724400"/>
          </a:xfrm>
        </p:spPr>
      </p:pic>
    </p:spTree>
    <p:extLst>
      <p:ext uri="{BB962C8B-B14F-4D97-AF65-F5344CB8AC3E}">
        <p14:creationId xmlns:p14="http://schemas.microsoft.com/office/powerpoint/2010/main" val="1243876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329A3-84FF-4522-BDF7-F84040298EB6}"/>
              </a:ext>
            </a:extLst>
          </p:cNvPr>
          <p:cNvSpPr>
            <a:spLocks noGrp="1"/>
          </p:cNvSpPr>
          <p:nvPr>
            <p:ph type="title"/>
          </p:nvPr>
        </p:nvSpPr>
        <p:spPr/>
        <p:txBody>
          <a:bodyPr/>
          <a:lstStyle/>
          <a:p>
            <a:r>
              <a:rPr lang="en-US" dirty="0">
                <a:solidFill>
                  <a:schemeClr val="tx2"/>
                </a:solidFill>
              </a:rPr>
              <a:t>Session Topics</a:t>
            </a:r>
          </a:p>
        </p:txBody>
      </p:sp>
      <p:sp>
        <p:nvSpPr>
          <p:cNvPr id="3" name="Content Placeholder 2">
            <a:extLst>
              <a:ext uri="{FF2B5EF4-FFF2-40B4-BE49-F238E27FC236}">
                <a16:creationId xmlns:a16="http://schemas.microsoft.com/office/drawing/2014/main" id="{469F3F1D-BE4D-4B9B-BCF4-3EB71E77B9F4}"/>
              </a:ext>
            </a:extLst>
          </p:cNvPr>
          <p:cNvSpPr>
            <a:spLocks noGrp="1"/>
          </p:cNvSpPr>
          <p:nvPr>
            <p:ph idx="1"/>
          </p:nvPr>
        </p:nvSpPr>
        <p:spPr>
          <a:xfrm>
            <a:off x="592915" y="1277957"/>
            <a:ext cx="10972801" cy="4970445"/>
          </a:xfrm>
        </p:spPr>
        <p:txBody>
          <a:bodyPr/>
          <a:lstStyle/>
          <a:p>
            <a:r>
              <a:rPr lang="en-US" dirty="0"/>
              <a:t>Introduction to  Coverage</a:t>
            </a:r>
          </a:p>
          <a:p>
            <a:r>
              <a:rPr lang="en-US" dirty="0"/>
              <a:t>Functional Coverage</a:t>
            </a:r>
          </a:p>
          <a:p>
            <a:r>
              <a:rPr lang="en-US" dirty="0"/>
              <a:t>Code Coverage</a:t>
            </a:r>
          </a:p>
          <a:p>
            <a:r>
              <a:rPr lang="en-US" dirty="0"/>
              <a:t>Functional Vs Code Coverage</a:t>
            </a:r>
          </a:p>
          <a:p>
            <a:r>
              <a:rPr lang="en-US" dirty="0"/>
              <a:t>Types of Code Coverage</a:t>
            </a:r>
          </a:p>
          <a:p>
            <a:r>
              <a:rPr lang="en-US" dirty="0"/>
              <a:t>Hands on Lab</a:t>
            </a:r>
          </a:p>
        </p:txBody>
      </p:sp>
    </p:spTree>
    <p:extLst>
      <p:ext uri="{BB962C8B-B14F-4D97-AF65-F5344CB8AC3E}">
        <p14:creationId xmlns:p14="http://schemas.microsoft.com/office/powerpoint/2010/main" val="19190991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00FCE-38E3-4924-AB21-0639070E1968}"/>
              </a:ext>
            </a:extLst>
          </p:cNvPr>
          <p:cNvSpPr>
            <a:spLocks noGrp="1"/>
          </p:cNvSpPr>
          <p:nvPr>
            <p:ph type="title"/>
          </p:nvPr>
        </p:nvSpPr>
        <p:spPr/>
        <p:txBody>
          <a:bodyPr/>
          <a:lstStyle/>
          <a:p>
            <a:r>
              <a:rPr lang="en-US" dirty="0">
                <a:solidFill>
                  <a:schemeClr val="tx2"/>
                </a:solidFill>
              </a:rPr>
              <a:t>Condition or Expression coverage</a:t>
            </a:r>
          </a:p>
        </p:txBody>
      </p:sp>
      <p:sp>
        <p:nvSpPr>
          <p:cNvPr id="3" name="Content Placeholder 2">
            <a:extLst>
              <a:ext uri="{FF2B5EF4-FFF2-40B4-BE49-F238E27FC236}">
                <a16:creationId xmlns:a16="http://schemas.microsoft.com/office/drawing/2014/main" id="{4E17F04C-8EBA-4A09-8DD1-440365B2F975}"/>
              </a:ext>
            </a:extLst>
          </p:cNvPr>
          <p:cNvSpPr>
            <a:spLocks noGrp="1"/>
          </p:cNvSpPr>
          <p:nvPr>
            <p:ph idx="1"/>
          </p:nvPr>
        </p:nvSpPr>
        <p:spPr/>
        <p:txBody>
          <a:bodyPr/>
          <a:lstStyle/>
          <a:p>
            <a:pPr marL="0" marR="0" algn="just">
              <a:lnSpc>
                <a:spcPct val="107000"/>
              </a:lnSpc>
              <a:spcBef>
                <a:spcPts val="0"/>
              </a:spcBef>
              <a:spcAft>
                <a:spcPts val="800"/>
              </a:spcAft>
            </a:pPr>
            <a:r>
              <a:rPr lang="en-US" sz="2800" dirty="0">
                <a:solidFill>
                  <a:srgbClr val="333333"/>
                </a:solidFill>
                <a:effectLst/>
                <a:latin typeface="Intel Clear" panose="020B0604020203020204" pitchFamily="34" charset="0"/>
                <a:ea typeface="Calibri" panose="020F0502020204030204" pitchFamily="34" charset="0"/>
                <a:cs typeface="Times New Roman" panose="02020603050405020304" pitchFamily="18" charset="0"/>
              </a:rPr>
              <a:t>This gives an indication how well variables and expressions (with logical operators) in conditional statements are evaluated.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sz="2800" dirty="0">
                <a:solidFill>
                  <a:srgbClr val="333333"/>
                </a:solidFill>
                <a:effectLst/>
                <a:latin typeface="Intel Clear" panose="020B0604020203020204" pitchFamily="34" charset="0"/>
                <a:ea typeface="Calibri" panose="020F0502020204030204" pitchFamily="34" charset="0"/>
                <a:cs typeface="Times New Roman" panose="02020603050405020304" pitchFamily="18" charset="0"/>
              </a:rPr>
              <a:t>Conditional coverage is the ratio of number of cases evaluated to the total number of cases present.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sz="2800" dirty="0">
                <a:solidFill>
                  <a:srgbClr val="333333"/>
                </a:solidFill>
                <a:effectLst/>
                <a:latin typeface="Intel Clear" panose="020B0604020203020204" pitchFamily="34" charset="0"/>
                <a:ea typeface="Calibri" panose="020F0502020204030204" pitchFamily="34" charset="0"/>
                <a:cs typeface="Times New Roman" panose="02020603050405020304" pitchFamily="18" charset="0"/>
              </a:rPr>
              <a:t>If an expression has Boolean operations like XOR, AND, OR </a:t>
            </a:r>
            <a:r>
              <a:rPr lang="en-US" sz="2800" dirty="0" err="1">
                <a:solidFill>
                  <a:srgbClr val="333333"/>
                </a:solidFill>
                <a:effectLst/>
                <a:latin typeface="Intel Clear" panose="020B0604020203020204" pitchFamily="34" charset="0"/>
                <a:ea typeface="Calibri" panose="020F0502020204030204" pitchFamily="34" charset="0"/>
                <a:cs typeface="Times New Roman" panose="02020603050405020304" pitchFamily="18" charset="0"/>
              </a:rPr>
              <a:t>etc</a:t>
            </a:r>
            <a:r>
              <a:rPr lang="en-US" sz="2800" dirty="0">
                <a:solidFill>
                  <a:srgbClr val="333333"/>
                </a:solidFill>
                <a:effectLst/>
                <a:latin typeface="Intel Clear" panose="020B0604020203020204" pitchFamily="34" charset="0"/>
                <a:ea typeface="Calibri" panose="020F0502020204030204" pitchFamily="34" charset="0"/>
                <a:cs typeface="Times New Roman" panose="02020603050405020304" pitchFamily="18" charset="0"/>
              </a:rPr>
              <a:t> the entries which is given to that expression to the total possibilities are indicated by expression coverage.</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pic>
        <p:nvPicPr>
          <p:cNvPr id="5" name="Picture 4">
            <a:extLst>
              <a:ext uri="{FF2B5EF4-FFF2-40B4-BE49-F238E27FC236}">
                <a16:creationId xmlns:a16="http://schemas.microsoft.com/office/drawing/2014/main" id="{14E5C808-2146-4C80-98F6-31257E84CBBD}"/>
              </a:ext>
            </a:extLst>
          </p:cNvPr>
          <p:cNvPicPr>
            <a:picLocks noChangeAspect="1"/>
          </p:cNvPicPr>
          <p:nvPr/>
        </p:nvPicPr>
        <p:blipFill>
          <a:blip r:embed="rId2"/>
          <a:stretch>
            <a:fillRect/>
          </a:stretch>
        </p:blipFill>
        <p:spPr>
          <a:xfrm>
            <a:off x="3172800" y="4966484"/>
            <a:ext cx="4524375" cy="1133475"/>
          </a:xfrm>
          <a:prstGeom prst="rect">
            <a:avLst/>
          </a:prstGeom>
        </p:spPr>
      </p:pic>
    </p:spTree>
    <p:extLst>
      <p:ext uri="{BB962C8B-B14F-4D97-AF65-F5344CB8AC3E}">
        <p14:creationId xmlns:p14="http://schemas.microsoft.com/office/powerpoint/2010/main" val="2011094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EEBF0-B339-4F48-8A0F-24B14C3703D4}"/>
              </a:ext>
            </a:extLst>
          </p:cNvPr>
          <p:cNvSpPr>
            <a:spLocks noGrp="1"/>
          </p:cNvSpPr>
          <p:nvPr>
            <p:ph type="title"/>
          </p:nvPr>
        </p:nvSpPr>
        <p:spPr>
          <a:xfrm>
            <a:off x="571500" y="571501"/>
            <a:ext cx="11010901" cy="952500"/>
          </a:xfrm>
        </p:spPr>
        <p:txBody>
          <a:bodyPr>
            <a:normAutofit/>
          </a:bodyPr>
          <a:lstStyle/>
          <a:p>
            <a:r>
              <a:rPr lang="en-US"/>
              <a:t>Branch or Decision Coverage</a:t>
            </a:r>
          </a:p>
        </p:txBody>
      </p:sp>
      <p:sp>
        <p:nvSpPr>
          <p:cNvPr id="3" name="Content Placeholder 2">
            <a:extLst>
              <a:ext uri="{FF2B5EF4-FFF2-40B4-BE49-F238E27FC236}">
                <a16:creationId xmlns:a16="http://schemas.microsoft.com/office/drawing/2014/main" id="{4C496995-3000-49E8-ABFF-ED0A241615A3}"/>
              </a:ext>
            </a:extLst>
          </p:cNvPr>
          <p:cNvSpPr>
            <a:spLocks noGrp="1"/>
          </p:cNvSpPr>
          <p:nvPr>
            <p:ph sz="quarter" idx="27"/>
          </p:nvPr>
        </p:nvSpPr>
        <p:spPr>
          <a:xfrm>
            <a:off x="571500" y="2139951"/>
            <a:ext cx="5288525" cy="4118280"/>
          </a:xfrm>
        </p:spPr>
        <p:txBody>
          <a:bodyPr>
            <a:normAutofit/>
          </a:bodyPr>
          <a:lstStyle/>
          <a:p>
            <a:pPr marL="0" marR="0" indent="0">
              <a:spcBef>
                <a:spcPts val="0"/>
              </a:spcBef>
              <a:spcAft>
                <a:spcPts val="800"/>
              </a:spcAft>
              <a:buNone/>
            </a:pPr>
            <a:r>
              <a:rPr lang="en-US">
                <a:effectLst/>
              </a:rPr>
              <a:t>In Branch coverage or Decision coverage reports, conditions like if-else, case and the ternary operator (?: ) statements are evaluated in both true and false cases.</a:t>
            </a:r>
          </a:p>
          <a:p>
            <a:pPr marL="0" indent="0">
              <a:buNone/>
            </a:pPr>
            <a:endParaRPr lang="en-US" dirty="0"/>
          </a:p>
        </p:txBody>
      </p:sp>
      <p:pic>
        <p:nvPicPr>
          <p:cNvPr id="5" name="Picture 4" descr="Graphical user interface, text, application&#10;&#10;Description automatically generated">
            <a:extLst>
              <a:ext uri="{FF2B5EF4-FFF2-40B4-BE49-F238E27FC236}">
                <a16:creationId xmlns:a16="http://schemas.microsoft.com/office/drawing/2014/main" id="{BBC6AF29-EDF4-47F1-8EA8-6F1CDDAD5BA7}"/>
              </a:ext>
            </a:extLst>
          </p:cNvPr>
          <p:cNvPicPr>
            <a:picLocks noChangeAspect="1"/>
          </p:cNvPicPr>
          <p:nvPr/>
        </p:nvPicPr>
        <p:blipFill>
          <a:blip r:embed="rId2"/>
          <a:stretch>
            <a:fillRect/>
          </a:stretch>
        </p:blipFill>
        <p:spPr>
          <a:xfrm>
            <a:off x="6289113" y="2883570"/>
            <a:ext cx="5288525" cy="2631041"/>
          </a:xfrm>
          <a:prstGeom prst="rect">
            <a:avLst/>
          </a:prstGeom>
          <a:noFill/>
        </p:spPr>
      </p:pic>
    </p:spTree>
    <p:extLst>
      <p:ext uri="{BB962C8B-B14F-4D97-AF65-F5344CB8AC3E}">
        <p14:creationId xmlns:p14="http://schemas.microsoft.com/office/powerpoint/2010/main" val="2994027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C59B1-6FC0-4C66-B018-1D4A98BD5BFF}"/>
              </a:ext>
            </a:extLst>
          </p:cNvPr>
          <p:cNvSpPr>
            <a:spLocks noGrp="1"/>
          </p:cNvSpPr>
          <p:nvPr>
            <p:ph type="title"/>
          </p:nvPr>
        </p:nvSpPr>
        <p:spPr/>
        <p:txBody>
          <a:bodyPr/>
          <a:lstStyle/>
          <a:p>
            <a:r>
              <a:rPr lang="en-US" dirty="0">
                <a:solidFill>
                  <a:schemeClr val="tx2"/>
                </a:solidFill>
              </a:rPr>
              <a:t>Toggle Coverage</a:t>
            </a:r>
          </a:p>
        </p:txBody>
      </p:sp>
      <p:sp>
        <p:nvSpPr>
          <p:cNvPr id="3" name="Content Placeholder 2">
            <a:extLst>
              <a:ext uri="{FF2B5EF4-FFF2-40B4-BE49-F238E27FC236}">
                <a16:creationId xmlns:a16="http://schemas.microsoft.com/office/drawing/2014/main" id="{DE72C01E-1AC3-4F52-89D6-13C73D087426}"/>
              </a:ext>
            </a:extLst>
          </p:cNvPr>
          <p:cNvSpPr>
            <a:spLocks noGrp="1"/>
          </p:cNvSpPr>
          <p:nvPr>
            <p:ph idx="1"/>
          </p:nvPr>
        </p:nvSpPr>
        <p:spPr/>
        <p:txBody>
          <a:bodyPr/>
          <a:lstStyle/>
          <a:p>
            <a:pPr marL="0" marR="0" algn="just">
              <a:lnSpc>
                <a:spcPct val="107000"/>
              </a:lnSpc>
              <a:spcBef>
                <a:spcPts val="0"/>
              </a:spcBef>
              <a:spcAft>
                <a:spcPts val="800"/>
              </a:spcAft>
            </a:pPr>
            <a:r>
              <a:rPr lang="en-US" sz="2800" dirty="0">
                <a:solidFill>
                  <a:srgbClr val="333333"/>
                </a:solidFill>
                <a:effectLst/>
                <a:latin typeface="Intel Clear" panose="020B0604020203020204" pitchFamily="34" charset="0"/>
                <a:ea typeface="Calibri" panose="020F0502020204030204" pitchFamily="34" charset="0"/>
                <a:cs typeface="Times New Roman" panose="02020603050405020304" pitchFamily="18" charset="0"/>
              </a:rPr>
              <a:t>Toggle coverage gives a report that how many times signals and ports are toggled during a simulation run. It also measures activity in the design, such as unused signals or signals that remain constant or less value changes.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0487423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C0182-FD67-4BE0-B3ED-89A1F7D43607}"/>
              </a:ext>
            </a:extLst>
          </p:cNvPr>
          <p:cNvSpPr>
            <a:spLocks noGrp="1"/>
          </p:cNvSpPr>
          <p:nvPr>
            <p:ph type="title"/>
          </p:nvPr>
        </p:nvSpPr>
        <p:spPr/>
        <p:txBody>
          <a:bodyPr/>
          <a:lstStyle/>
          <a:p>
            <a:r>
              <a:rPr lang="en-US" dirty="0">
                <a:solidFill>
                  <a:schemeClr val="tx2"/>
                </a:solidFill>
              </a:rPr>
              <a:t>Path or Extended branch coverage</a:t>
            </a:r>
          </a:p>
        </p:txBody>
      </p:sp>
      <p:sp>
        <p:nvSpPr>
          <p:cNvPr id="3" name="Content Placeholder 2">
            <a:extLst>
              <a:ext uri="{FF2B5EF4-FFF2-40B4-BE49-F238E27FC236}">
                <a16:creationId xmlns:a16="http://schemas.microsoft.com/office/drawing/2014/main" id="{16428889-355E-4BBE-BE21-E3EA79506477}"/>
              </a:ext>
            </a:extLst>
          </p:cNvPr>
          <p:cNvSpPr>
            <a:spLocks noGrp="1"/>
          </p:cNvSpPr>
          <p:nvPr>
            <p:ph idx="1"/>
          </p:nvPr>
        </p:nvSpPr>
        <p:spPr/>
        <p:txBody>
          <a:bodyPr/>
          <a:lstStyle/>
          <a:p>
            <a:pPr marL="0" marR="0" algn="just">
              <a:lnSpc>
                <a:spcPct val="107000"/>
              </a:lnSpc>
              <a:spcBef>
                <a:spcPts val="0"/>
              </a:spcBef>
              <a:spcAft>
                <a:spcPts val="800"/>
              </a:spcAft>
            </a:pPr>
            <a:r>
              <a:rPr lang="en-US" sz="2800" dirty="0">
                <a:solidFill>
                  <a:srgbClr val="2A2A2A"/>
                </a:solidFill>
                <a:effectLst/>
                <a:latin typeface="Intel Clear" panose="020B0604020203020204" pitchFamily="34" charset="0"/>
                <a:ea typeface="Calibri" panose="020F0502020204030204" pitchFamily="34" charset="0"/>
                <a:cs typeface="Times New Roman" panose="02020603050405020304" pitchFamily="18" charset="0"/>
              </a:rPr>
              <a:t>Path coverage tests all paths in the code.  A code path is the execution of the module’s entry point to the exit point.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sz="2800" dirty="0">
                <a:solidFill>
                  <a:srgbClr val="2A2A2A"/>
                </a:solidFill>
                <a:effectLst/>
                <a:latin typeface="Intel Clear" panose="020B0604020203020204" pitchFamily="34" charset="0"/>
                <a:ea typeface="Calibri" panose="020F0502020204030204" pitchFamily="34" charset="0"/>
                <a:cs typeface="Times New Roman" panose="02020603050405020304" pitchFamily="18" charset="0"/>
              </a:rPr>
              <a:t>Path coverage is more complicated than statement and branch coverage because the code may contain an unlimited number of paths</a:t>
            </a:r>
            <a:r>
              <a:rPr lang="en-US" sz="2400" dirty="0">
                <a:solidFill>
                  <a:srgbClr val="2A2A2A"/>
                </a:solidFill>
                <a:effectLst/>
                <a:latin typeface="Roboto" panose="02000000000000000000" pitchFamily="2" charset="0"/>
                <a:ea typeface="Calibri" panose="020F0502020204030204" pitchFamily="34"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11056411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45640-C99D-49AF-8364-74BBB95E0006}"/>
              </a:ext>
            </a:extLst>
          </p:cNvPr>
          <p:cNvSpPr>
            <a:spLocks noGrp="1"/>
          </p:cNvSpPr>
          <p:nvPr>
            <p:ph type="title"/>
          </p:nvPr>
        </p:nvSpPr>
        <p:spPr/>
        <p:txBody>
          <a:bodyPr/>
          <a:lstStyle/>
          <a:p>
            <a:r>
              <a:rPr lang="en-US" dirty="0">
                <a:solidFill>
                  <a:schemeClr val="tx2"/>
                </a:solidFill>
              </a:rPr>
              <a:t>FSM Coverage</a:t>
            </a:r>
          </a:p>
        </p:txBody>
      </p:sp>
      <p:sp>
        <p:nvSpPr>
          <p:cNvPr id="3" name="Content Placeholder 2">
            <a:extLst>
              <a:ext uri="{FF2B5EF4-FFF2-40B4-BE49-F238E27FC236}">
                <a16:creationId xmlns:a16="http://schemas.microsoft.com/office/drawing/2014/main" id="{61DF4965-B3BA-4733-A5AC-FB3087B406BA}"/>
              </a:ext>
            </a:extLst>
          </p:cNvPr>
          <p:cNvSpPr>
            <a:spLocks noGrp="1"/>
          </p:cNvSpPr>
          <p:nvPr>
            <p:ph idx="1"/>
          </p:nvPr>
        </p:nvSpPr>
        <p:spPr/>
        <p:txBody>
          <a:bodyPr/>
          <a:lstStyle/>
          <a:p>
            <a:pPr marL="0" marR="0" algn="just">
              <a:lnSpc>
                <a:spcPct val="107000"/>
              </a:lnSpc>
              <a:spcBef>
                <a:spcPts val="0"/>
              </a:spcBef>
              <a:spcAft>
                <a:spcPts val="800"/>
              </a:spcAft>
            </a:pPr>
            <a:r>
              <a:rPr lang="en-US" sz="2800" dirty="0">
                <a:solidFill>
                  <a:srgbClr val="333333"/>
                </a:solidFill>
                <a:effectLst/>
                <a:latin typeface="Intel Clear" panose="020B0604020203020204" pitchFamily="34" charset="0"/>
                <a:ea typeface="Calibri" panose="020F0502020204030204" pitchFamily="34" charset="0"/>
                <a:cs typeface="Times New Roman" panose="02020603050405020304" pitchFamily="18" charset="0"/>
              </a:rPr>
              <a:t>FSM coverage reports, whether the simulation run could reach all the states and cover all possible transitions or arcs in a given state machine.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sz="2800" dirty="0">
                <a:solidFill>
                  <a:srgbClr val="333333"/>
                </a:solidFill>
                <a:effectLst/>
                <a:latin typeface="Intel Clear" panose="020B0604020203020204" pitchFamily="34" charset="0"/>
                <a:ea typeface="Calibri" panose="020F0502020204030204" pitchFamily="34" charset="0"/>
                <a:cs typeface="Times New Roman" panose="02020603050405020304" pitchFamily="18" charset="0"/>
              </a:rPr>
              <a:t>This is a complex coverage type as it works on behavior of the design, that means it interprets the synthesis semantics of the HDL design and monitors the coverage of the FSM representation of control logic blocks.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30774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835DA-6E3B-453F-9479-CAF30ACD765A}"/>
              </a:ext>
            </a:extLst>
          </p:cNvPr>
          <p:cNvSpPr>
            <a:spLocks noGrp="1"/>
          </p:cNvSpPr>
          <p:nvPr>
            <p:ph type="title"/>
          </p:nvPr>
        </p:nvSpPr>
        <p:spPr/>
        <p:txBody>
          <a:bodyPr/>
          <a:lstStyle/>
          <a:p>
            <a:r>
              <a:rPr lang="en-US" dirty="0">
                <a:solidFill>
                  <a:schemeClr val="tx2"/>
                </a:solidFill>
              </a:rPr>
              <a:t>After SystemVerilog Assertions</a:t>
            </a:r>
          </a:p>
        </p:txBody>
      </p:sp>
      <p:pic>
        <p:nvPicPr>
          <p:cNvPr id="4" name="Picture 2">
            <a:extLst>
              <a:ext uri="{FF2B5EF4-FFF2-40B4-BE49-F238E27FC236}">
                <a16:creationId xmlns:a16="http://schemas.microsoft.com/office/drawing/2014/main" id="{475CE68C-6634-4253-9D47-CC4EC925F895}"/>
              </a:ext>
            </a:extLst>
          </p:cNvPr>
          <p:cNvPicPr>
            <a:picLocks noGrp="1" noChangeAspect="1" noChangeArrowheads="1"/>
          </p:cNvPicPr>
          <p:nvPr>
            <p:ph idx="1"/>
          </p:nvPr>
        </p:nvPicPr>
        <p:blipFill>
          <a:blip r:embed="rId2"/>
          <a:srcRect/>
          <a:stretch>
            <a:fillRect/>
          </a:stretch>
        </p:blipFill>
        <p:spPr>
          <a:xfrm>
            <a:off x="2499826" y="1524000"/>
            <a:ext cx="7157424" cy="4724400"/>
          </a:xfrm>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2827321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054B1-D148-4EAC-AAD1-2E7B057E9323}"/>
              </a:ext>
            </a:extLst>
          </p:cNvPr>
          <p:cNvSpPr>
            <a:spLocks noGrp="1"/>
          </p:cNvSpPr>
          <p:nvPr>
            <p:ph type="title"/>
          </p:nvPr>
        </p:nvSpPr>
        <p:spPr/>
        <p:txBody>
          <a:bodyPr/>
          <a:lstStyle/>
          <a:p>
            <a:r>
              <a:rPr lang="en-US" dirty="0">
                <a:solidFill>
                  <a:schemeClr val="tx2"/>
                </a:solidFill>
              </a:rPr>
              <a:t>Limitations of Code-Coverage</a:t>
            </a:r>
          </a:p>
        </p:txBody>
      </p:sp>
      <p:sp>
        <p:nvSpPr>
          <p:cNvPr id="3" name="Content Placeholder 2">
            <a:extLst>
              <a:ext uri="{FF2B5EF4-FFF2-40B4-BE49-F238E27FC236}">
                <a16:creationId xmlns:a16="http://schemas.microsoft.com/office/drawing/2014/main" id="{9E92BD0C-79F6-4017-AD85-BD93ED06B7AC}"/>
              </a:ext>
            </a:extLst>
          </p:cNvPr>
          <p:cNvSpPr>
            <a:spLocks noGrp="1"/>
          </p:cNvSpPr>
          <p:nvPr>
            <p:ph idx="1"/>
          </p:nvPr>
        </p:nvSpPr>
        <p:spPr/>
        <p:txBody>
          <a:bodyPr/>
          <a:lstStyle/>
          <a:p>
            <a:pPr marL="0" marR="0" algn="just">
              <a:lnSpc>
                <a:spcPct val="107000"/>
              </a:lnSpc>
              <a:spcBef>
                <a:spcPts val="0"/>
              </a:spcBef>
              <a:spcAft>
                <a:spcPts val="800"/>
              </a:spcAft>
            </a:pPr>
            <a:r>
              <a:rPr lang="en-US" sz="2800" dirty="0">
                <a:solidFill>
                  <a:srgbClr val="333333"/>
                </a:solidFill>
                <a:effectLst/>
                <a:latin typeface="Intel Clear" panose="020B0604020203020204" pitchFamily="34" charset="0"/>
                <a:ea typeface="Calibri" panose="020F0502020204030204" pitchFamily="34" charset="0"/>
                <a:cs typeface="Times New Roman" panose="02020603050405020304" pitchFamily="18" charset="0"/>
              </a:rPr>
              <a:t>Code coverage is an important indication for the verification engineer on how well the design code has been executed by the tests.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sz="2800" dirty="0">
                <a:solidFill>
                  <a:srgbClr val="333333"/>
                </a:solidFill>
                <a:effectLst/>
                <a:latin typeface="Intel Clear" panose="020B0604020203020204" pitchFamily="34" charset="0"/>
                <a:ea typeface="Calibri" panose="020F0502020204030204" pitchFamily="34" charset="0"/>
                <a:cs typeface="Times New Roman" panose="02020603050405020304" pitchFamily="18" charset="0"/>
              </a:rPr>
              <a:t>But it does not know anything about the design and what the design is supposed to do.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sz="2800" dirty="0">
                <a:solidFill>
                  <a:srgbClr val="333333"/>
                </a:solidFill>
                <a:effectLst/>
                <a:latin typeface="Intel Clear" panose="020B0604020203020204" pitchFamily="34" charset="0"/>
                <a:ea typeface="Calibri" panose="020F0502020204030204" pitchFamily="34" charset="0"/>
                <a:cs typeface="Times New Roman" panose="02020603050405020304" pitchFamily="18" charset="0"/>
              </a:rPr>
              <a:t>There is no way to find what is missing in the RTL code, as code coverage can only tell quality of the implemented code.</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591847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EBE3D-3D78-4E1B-9900-9946279ECBC8}"/>
              </a:ext>
            </a:extLst>
          </p:cNvPr>
          <p:cNvSpPr>
            <a:spLocks noGrp="1"/>
          </p:cNvSpPr>
          <p:nvPr>
            <p:ph type="title"/>
          </p:nvPr>
        </p:nvSpPr>
        <p:spPr/>
        <p:txBody>
          <a:bodyPr/>
          <a:lstStyle/>
          <a:p>
            <a:r>
              <a:rPr lang="en-US" dirty="0">
                <a:solidFill>
                  <a:schemeClr val="tx2"/>
                </a:solidFill>
              </a:rPr>
              <a:t>Limitations of Code-Coverage</a:t>
            </a:r>
            <a:endParaRPr lang="en-US" dirty="0"/>
          </a:p>
        </p:txBody>
      </p:sp>
      <p:sp>
        <p:nvSpPr>
          <p:cNvPr id="3" name="Content Placeholder 2">
            <a:extLst>
              <a:ext uri="{FF2B5EF4-FFF2-40B4-BE49-F238E27FC236}">
                <a16:creationId xmlns:a16="http://schemas.microsoft.com/office/drawing/2014/main" id="{D0AAC48B-6810-4CD3-8D69-DC753A0B5640}"/>
              </a:ext>
            </a:extLst>
          </p:cNvPr>
          <p:cNvSpPr>
            <a:spLocks noGrp="1"/>
          </p:cNvSpPr>
          <p:nvPr>
            <p:ph idx="1"/>
          </p:nvPr>
        </p:nvSpPr>
        <p:spPr/>
        <p:txBody>
          <a:bodyPr/>
          <a:lstStyle/>
          <a:p>
            <a:pPr algn="just"/>
            <a:r>
              <a:rPr lang="en-US" dirty="0"/>
              <a:t>Code coverage measures how thoroughly your tests exercised the “implementation” of the design specification, but not the verification plan. </a:t>
            </a:r>
          </a:p>
          <a:p>
            <a:pPr algn="just"/>
            <a:r>
              <a:rPr lang="en-US" dirty="0"/>
              <a:t>Just because your tests have reached 100% code coverage, your job is not done. </a:t>
            </a:r>
          </a:p>
          <a:p>
            <a:pPr algn="just"/>
            <a:r>
              <a:rPr lang="en-US" dirty="0"/>
              <a:t>What if you made a mistake that your test didn’t catch? Worse yet, what if your implementation is missing a feature?</a:t>
            </a:r>
          </a:p>
          <a:p>
            <a:endParaRPr lang="en-US" dirty="0"/>
          </a:p>
        </p:txBody>
      </p:sp>
    </p:spTree>
    <p:extLst>
      <p:ext uri="{BB962C8B-B14F-4D97-AF65-F5344CB8AC3E}">
        <p14:creationId xmlns:p14="http://schemas.microsoft.com/office/powerpoint/2010/main" val="29911032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D8DC5-E6DD-42A8-B73F-AFA9348A8664}"/>
              </a:ext>
            </a:extLst>
          </p:cNvPr>
          <p:cNvSpPr>
            <a:spLocks noGrp="1"/>
          </p:cNvSpPr>
          <p:nvPr>
            <p:ph type="title"/>
          </p:nvPr>
        </p:nvSpPr>
        <p:spPr/>
        <p:txBody>
          <a:bodyPr/>
          <a:lstStyle/>
          <a:p>
            <a:r>
              <a:rPr lang="en-US" dirty="0">
                <a:solidFill>
                  <a:schemeClr val="tx2"/>
                </a:solidFill>
              </a:rPr>
              <a:t>Functional Vs Code Coverage</a:t>
            </a:r>
          </a:p>
        </p:txBody>
      </p:sp>
      <p:sp>
        <p:nvSpPr>
          <p:cNvPr id="3" name="Content Placeholder 2">
            <a:extLst>
              <a:ext uri="{FF2B5EF4-FFF2-40B4-BE49-F238E27FC236}">
                <a16:creationId xmlns:a16="http://schemas.microsoft.com/office/drawing/2014/main" id="{ADD1A77E-55D5-416D-9670-57A671CA93A2}"/>
              </a:ext>
            </a:extLst>
          </p:cNvPr>
          <p:cNvSpPr>
            <a:spLocks noGrp="1"/>
          </p:cNvSpPr>
          <p:nvPr>
            <p:ph idx="1"/>
          </p:nvPr>
        </p:nvSpPr>
        <p:spPr/>
        <p:txBody>
          <a:bodyPr/>
          <a:lstStyle/>
          <a:p>
            <a:pPr algn="just"/>
            <a:r>
              <a:rPr lang="en-US" sz="2800" dirty="0"/>
              <a:t>Functional coverage is tied to the design intent and is sometimes called </a:t>
            </a:r>
            <a:r>
              <a:rPr lang="en-US" sz="2800" dirty="0">
                <a:solidFill>
                  <a:srgbClr val="FF0000"/>
                </a:solidFill>
              </a:rPr>
              <a:t>“specification coverage</a:t>
            </a:r>
            <a:r>
              <a:rPr lang="en-US" sz="2800" dirty="0"/>
              <a:t>,” while code coverage measures how well you have tested the RTL code and is known as, </a:t>
            </a:r>
            <a:r>
              <a:rPr lang="en-US" sz="2800" dirty="0">
                <a:solidFill>
                  <a:srgbClr val="FF0000"/>
                </a:solidFill>
              </a:rPr>
              <a:t>“implementation coverage</a:t>
            </a:r>
            <a:r>
              <a:rPr lang="en-US" sz="2800" dirty="0"/>
              <a:t>.” </a:t>
            </a:r>
          </a:p>
          <a:p>
            <a:pPr algn="just"/>
            <a:r>
              <a:rPr lang="en-US" sz="2800" dirty="0"/>
              <a:t>These are two very different metrics. Consider what happens if a block of code is missing from the design. </a:t>
            </a:r>
          </a:p>
          <a:p>
            <a:pPr algn="just"/>
            <a:r>
              <a:rPr lang="en-US" sz="2800" dirty="0"/>
              <a:t>Code coverage cannot catch this mistake and could report that you have executed 100% of the lines, but functional coverage will show that the functionality does not exist.</a:t>
            </a:r>
          </a:p>
          <a:p>
            <a:endParaRPr lang="en-US" dirty="0"/>
          </a:p>
        </p:txBody>
      </p:sp>
    </p:spTree>
    <p:extLst>
      <p:ext uri="{BB962C8B-B14F-4D97-AF65-F5344CB8AC3E}">
        <p14:creationId xmlns:p14="http://schemas.microsoft.com/office/powerpoint/2010/main" val="11680037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C2626-E096-4FE6-BA50-F022D6797C5F}"/>
              </a:ext>
            </a:extLst>
          </p:cNvPr>
          <p:cNvSpPr>
            <a:spLocks noGrp="1"/>
          </p:cNvSpPr>
          <p:nvPr>
            <p:ph type="title"/>
          </p:nvPr>
        </p:nvSpPr>
        <p:spPr/>
        <p:txBody>
          <a:bodyPr/>
          <a:lstStyle/>
          <a:p>
            <a:r>
              <a:rPr lang="en-US" dirty="0">
                <a:solidFill>
                  <a:schemeClr val="tx2"/>
                </a:solidFill>
              </a:rPr>
              <a:t>Code Vs Functional Coverage</a:t>
            </a:r>
          </a:p>
        </p:txBody>
      </p:sp>
      <p:pic>
        <p:nvPicPr>
          <p:cNvPr id="6" name="Content Placeholder 5">
            <a:extLst>
              <a:ext uri="{FF2B5EF4-FFF2-40B4-BE49-F238E27FC236}">
                <a16:creationId xmlns:a16="http://schemas.microsoft.com/office/drawing/2014/main" id="{207A6113-B05C-4C9F-B3B5-48D4217BFFE4}"/>
              </a:ext>
            </a:extLst>
          </p:cNvPr>
          <p:cNvPicPr>
            <a:picLocks noGrp="1" noChangeAspect="1"/>
          </p:cNvPicPr>
          <p:nvPr>
            <p:ph idx="1"/>
          </p:nvPr>
        </p:nvPicPr>
        <p:blipFill>
          <a:blip r:embed="rId2"/>
          <a:stretch>
            <a:fillRect/>
          </a:stretch>
        </p:blipFill>
        <p:spPr>
          <a:xfrm>
            <a:off x="506777" y="1562100"/>
            <a:ext cx="6422834" cy="4724400"/>
          </a:xfrm>
          <a:prstGeom prst="rect">
            <a:avLst/>
          </a:prstGeom>
        </p:spPr>
      </p:pic>
      <p:pic>
        <p:nvPicPr>
          <p:cNvPr id="3" name="Picture 2">
            <a:extLst>
              <a:ext uri="{FF2B5EF4-FFF2-40B4-BE49-F238E27FC236}">
                <a16:creationId xmlns:a16="http://schemas.microsoft.com/office/drawing/2014/main" id="{9DD8DD10-73D0-4E06-AC12-14B00FD27183}"/>
              </a:ext>
            </a:extLst>
          </p:cNvPr>
          <p:cNvPicPr>
            <a:picLocks noChangeAspect="1"/>
          </p:cNvPicPr>
          <p:nvPr/>
        </p:nvPicPr>
        <p:blipFill>
          <a:blip r:embed="rId3"/>
          <a:stretch>
            <a:fillRect/>
          </a:stretch>
        </p:blipFill>
        <p:spPr>
          <a:xfrm>
            <a:off x="6929611" y="1630497"/>
            <a:ext cx="4330618" cy="4296578"/>
          </a:xfrm>
          <a:prstGeom prst="rect">
            <a:avLst/>
          </a:prstGeom>
        </p:spPr>
      </p:pic>
    </p:spTree>
    <p:extLst>
      <p:ext uri="{BB962C8B-B14F-4D97-AF65-F5344CB8AC3E}">
        <p14:creationId xmlns:p14="http://schemas.microsoft.com/office/powerpoint/2010/main" val="3765890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FEF4F-5518-4631-AAB5-1321F439B464}"/>
              </a:ext>
            </a:extLst>
          </p:cNvPr>
          <p:cNvSpPr>
            <a:spLocks noGrp="1"/>
          </p:cNvSpPr>
          <p:nvPr>
            <p:ph type="title"/>
          </p:nvPr>
        </p:nvSpPr>
        <p:spPr/>
        <p:txBody>
          <a:bodyPr/>
          <a:lstStyle/>
          <a:p>
            <a:r>
              <a:rPr lang="en-US" dirty="0">
                <a:solidFill>
                  <a:schemeClr val="tx2"/>
                </a:solidFill>
              </a:rPr>
              <a:t>Revisit of SystemVerilog Training Part 1</a:t>
            </a:r>
          </a:p>
        </p:txBody>
      </p:sp>
      <p:sp>
        <p:nvSpPr>
          <p:cNvPr id="3" name="Content Placeholder 2">
            <a:extLst>
              <a:ext uri="{FF2B5EF4-FFF2-40B4-BE49-F238E27FC236}">
                <a16:creationId xmlns:a16="http://schemas.microsoft.com/office/drawing/2014/main" id="{04206B0A-2E28-4A6F-B70F-087A6369DDFB}"/>
              </a:ext>
            </a:extLst>
          </p:cNvPr>
          <p:cNvSpPr>
            <a:spLocks noGrp="1"/>
          </p:cNvSpPr>
          <p:nvPr>
            <p:ph idx="1"/>
          </p:nvPr>
        </p:nvSpPr>
        <p:spPr>
          <a:xfrm>
            <a:off x="592915" y="1455173"/>
            <a:ext cx="10972801" cy="4793229"/>
          </a:xfrm>
        </p:spPr>
        <p:txBody>
          <a:bodyPr/>
          <a:lstStyle/>
          <a:p>
            <a:pPr marL="0" indent="0">
              <a:buNone/>
            </a:pPr>
            <a:r>
              <a:rPr lang="en-US" dirty="0">
                <a:solidFill>
                  <a:schemeClr val="tx2"/>
                </a:solidFill>
              </a:rPr>
              <a:t>Synthesizable Constructs</a:t>
            </a:r>
          </a:p>
          <a:p>
            <a:r>
              <a:rPr lang="en-US" dirty="0"/>
              <a:t>Introduction to the SV data type (2 state and 4 state data types)</a:t>
            </a:r>
          </a:p>
          <a:p>
            <a:r>
              <a:rPr lang="en-US" dirty="0"/>
              <a:t>Implicit .name and .* associations</a:t>
            </a:r>
          </a:p>
          <a:p>
            <a:r>
              <a:rPr lang="en-US" dirty="0"/>
              <a:t>Specialized always procedural blocks </a:t>
            </a:r>
          </a:p>
          <a:p>
            <a:r>
              <a:rPr lang="en-US" dirty="0"/>
              <a:t>Enumerated data types</a:t>
            </a:r>
          </a:p>
          <a:p>
            <a:endParaRPr lang="en-US" dirty="0"/>
          </a:p>
        </p:txBody>
      </p:sp>
    </p:spTree>
    <p:extLst>
      <p:ext uri="{BB962C8B-B14F-4D97-AF65-F5344CB8AC3E}">
        <p14:creationId xmlns:p14="http://schemas.microsoft.com/office/powerpoint/2010/main" val="28083923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687A-2302-447E-9A94-D4C4EB89412C}"/>
              </a:ext>
            </a:extLst>
          </p:cNvPr>
          <p:cNvSpPr>
            <a:spLocks noGrp="1"/>
          </p:cNvSpPr>
          <p:nvPr>
            <p:ph type="title"/>
          </p:nvPr>
        </p:nvSpPr>
        <p:spPr/>
        <p:txBody>
          <a:bodyPr/>
          <a:lstStyle/>
          <a:p>
            <a:r>
              <a:rPr lang="en-US" dirty="0">
                <a:solidFill>
                  <a:schemeClr val="tx2"/>
                </a:solidFill>
              </a:rPr>
              <a:t>Incomplete DFF</a:t>
            </a:r>
            <a:endParaRPr lang="en-US" dirty="0"/>
          </a:p>
        </p:txBody>
      </p:sp>
      <p:sp>
        <p:nvSpPr>
          <p:cNvPr id="3" name="Content Placeholder 2">
            <a:extLst>
              <a:ext uri="{FF2B5EF4-FFF2-40B4-BE49-F238E27FC236}">
                <a16:creationId xmlns:a16="http://schemas.microsoft.com/office/drawing/2014/main" id="{C1C3EB2D-232B-465B-A074-128E2E64F913}"/>
              </a:ext>
            </a:extLst>
          </p:cNvPr>
          <p:cNvSpPr>
            <a:spLocks noGrp="1"/>
          </p:cNvSpPr>
          <p:nvPr>
            <p:ph idx="1"/>
          </p:nvPr>
        </p:nvSpPr>
        <p:spPr/>
        <p:txBody>
          <a:bodyPr/>
          <a:lstStyle/>
          <a:p>
            <a:r>
              <a:rPr lang="en-US" dirty="0"/>
              <a:t>The reset logic was accidently left out. A code coverage tool would report that every line had been exercised, yet the model was not implemented correctly. </a:t>
            </a:r>
          </a:p>
          <a:p>
            <a:r>
              <a:rPr lang="en-US" dirty="0"/>
              <a:t>Go back to the functional specification that describes reset behavior and make sure your verification plan includes a requirement to verify this.</a:t>
            </a:r>
          </a:p>
          <a:p>
            <a:r>
              <a:rPr lang="en-US" dirty="0"/>
              <a:t>Then gather functional coverage information on the design during reset.</a:t>
            </a:r>
          </a:p>
          <a:p>
            <a:pPr marL="0" indent="0">
              <a:buNone/>
            </a:pPr>
            <a:endParaRPr lang="en-US" dirty="0"/>
          </a:p>
        </p:txBody>
      </p:sp>
    </p:spTree>
    <p:extLst>
      <p:ext uri="{BB962C8B-B14F-4D97-AF65-F5344CB8AC3E}">
        <p14:creationId xmlns:p14="http://schemas.microsoft.com/office/powerpoint/2010/main" val="18217170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CE751-D3F4-4BE4-8D9E-9837D2EFA4EC}"/>
              </a:ext>
            </a:extLst>
          </p:cNvPr>
          <p:cNvSpPr>
            <a:spLocks noGrp="1"/>
          </p:cNvSpPr>
          <p:nvPr>
            <p:ph type="title"/>
          </p:nvPr>
        </p:nvSpPr>
        <p:spPr/>
        <p:txBody>
          <a:bodyPr/>
          <a:lstStyle/>
          <a:p>
            <a:r>
              <a:rPr lang="en-US" dirty="0">
                <a:solidFill>
                  <a:schemeClr val="tx2"/>
                </a:solidFill>
              </a:rPr>
              <a:t>Incomplete DFF</a:t>
            </a:r>
            <a:endParaRPr lang="en-US" dirty="0"/>
          </a:p>
        </p:txBody>
      </p:sp>
      <p:sp>
        <p:nvSpPr>
          <p:cNvPr id="3" name="Content Placeholder 2">
            <a:extLst>
              <a:ext uri="{FF2B5EF4-FFF2-40B4-BE49-F238E27FC236}">
                <a16:creationId xmlns:a16="http://schemas.microsoft.com/office/drawing/2014/main" id="{845928B1-DB9B-4586-A353-2F709B49DAC3}"/>
              </a:ext>
            </a:extLst>
          </p:cNvPr>
          <p:cNvSpPr>
            <a:spLocks noGrp="1"/>
          </p:cNvSpPr>
          <p:nvPr>
            <p:ph idx="1"/>
          </p:nvPr>
        </p:nvSpPr>
        <p:spPr/>
        <p:txBody>
          <a:bodyPr>
            <a:normAutofit fontScale="92500" lnSpcReduction="10000"/>
          </a:bodyPr>
          <a:lstStyle/>
          <a:p>
            <a:pPr algn="just"/>
            <a:r>
              <a:rPr lang="en-US" sz="2800" dirty="0"/>
              <a:t>The goal of verification is to ensure that a design behaves correctly in its real environment, be that an MP3 player, network router, or cell phone. </a:t>
            </a:r>
          </a:p>
          <a:p>
            <a:pPr algn="just"/>
            <a:r>
              <a:rPr lang="en-US" sz="2800" dirty="0"/>
              <a:t>The design specification details how the device should operate, whereas the verification plan lists how that functionality is to be stimulated, verified, and measured. </a:t>
            </a:r>
          </a:p>
          <a:p>
            <a:pPr algn="just"/>
            <a:r>
              <a:rPr lang="en-US" sz="2800" dirty="0"/>
              <a:t>When you gather measurements on what functions were covered, you are performing “design” coverage.</a:t>
            </a:r>
          </a:p>
          <a:p>
            <a:pPr algn="just"/>
            <a:r>
              <a:rPr lang="en-US" sz="2800" dirty="0"/>
              <a:t>For example, the verification plan for a D-flip flop would mention not only its data storage but also how it resets to a known state. Until your test checks both these design features, you will not have 100% functional coverage.</a:t>
            </a:r>
          </a:p>
          <a:p>
            <a:endParaRPr lang="en-US" dirty="0"/>
          </a:p>
        </p:txBody>
      </p:sp>
    </p:spTree>
    <p:extLst>
      <p:ext uri="{BB962C8B-B14F-4D97-AF65-F5344CB8AC3E}">
        <p14:creationId xmlns:p14="http://schemas.microsoft.com/office/powerpoint/2010/main" val="11378400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C5847-106E-41BE-9F2D-1B52EBD6FA05}"/>
              </a:ext>
            </a:extLst>
          </p:cNvPr>
          <p:cNvSpPr>
            <a:spLocks noGrp="1"/>
          </p:cNvSpPr>
          <p:nvPr>
            <p:ph type="title"/>
          </p:nvPr>
        </p:nvSpPr>
        <p:spPr/>
        <p:txBody>
          <a:bodyPr/>
          <a:lstStyle/>
          <a:p>
            <a:r>
              <a:rPr lang="en-US" dirty="0">
                <a:solidFill>
                  <a:schemeClr val="tx2"/>
                </a:solidFill>
              </a:rPr>
              <a:t>Functional Coverage</a:t>
            </a:r>
          </a:p>
        </p:txBody>
      </p:sp>
      <p:pic>
        <p:nvPicPr>
          <p:cNvPr id="4" name="Content Placeholder 3">
            <a:extLst>
              <a:ext uri="{FF2B5EF4-FFF2-40B4-BE49-F238E27FC236}">
                <a16:creationId xmlns:a16="http://schemas.microsoft.com/office/drawing/2014/main" id="{610F56E0-86E6-4AB0-B2DB-338EE5E2DFD0}"/>
              </a:ext>
            </a:extLst>
          </p:cNvPr>
          <p:cNvPicPr>
            <a:picLocks noGrp="1" noChangeAspect="1"/>
          </p:cNvPicPr>
          <p:nvPr>
            <p:ph idx="1"/>
          </p:nvPr>
        </p:nvPicPr>
        <p:blipFill>
          <a:blip r:embed="rId2"/>
          <a:stretch>
            <a:fillRect/>
          </a:stretch>
        </p:blipFill>
        <p:spPr>
          <a:xfrm>
            <a:off x="826265" y="1178805"/>
            <a:ext cx="10025349" cy="5069595"/>
          </a:xfrm>
          <a:prstGeom prst="rect">
            <a:avLst/>
          </a:prstGeom>
        </p:spPr>
      </p:pic>
    </p:spTree>
    <p:extLst>
      <p:ext uri="{BB962C8B-B14F-4D97-AF65-F5344CB8AC3E}">
        <p14:creationId xmlns:p14="http://schemas.microsoft.com/office/powerpoint/2010/main" val="18165630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D57EB-07D8-4203-B0EA-4FE95A36704A}"/>
              </a:ext>
            </a:extLst>
          </p:cNvPr>
          <p:cNvSpPr>
            <a:spLocks noGrp="1"/>
          </p:cNvSpPr>
          <p:nvPr>
            <p:ph type="title"/>
          </p:nvPr>
        </p:nvSpPr>
        <p:spPr/>
        <p:txBody>
          <a:bodyPr/>
          <a:lstStyle/>
          <a:p>
            <a:r>
              <a:rPr lang="en-US" dirty="0">
                <a:solidFill>
                  <a:schemeClr val="tx2"/>
                </a:solidFill>
              </a:rPr>
              <a:t>Bug rate during a Project</a:t>
            </a:r>
          </a:p>
        </p:txBody>
      </p:sp>
      <p:pic>
        <p:nvPicPr>
          <p:cNvPr id="4" name="Content Placeholder 3">
            <a:extLst>
              <a:ext uri="{FF2B5EF4-FFF2-40B4-BE49-F238E27FC236}">
                <a16:creationId xmlns:a16="http://schemas.microsoft.com/office/drawing/2014/main" id="{E80F2799-38B8-453D-A2B7-D1B51FF64DA5}"/>
              </a:ext>
            </a:extLst>
          </p:cNvPr>
          <p:cNvPicPr>
            <a:picLocks noGrp="1" noChangeAspect="1"/>
          </p:cNvPicPr>
          <p:nvPr>
            <p:ph idx="1"/>
          </p:nvPr>
        </p:nvPicPr>
        <p:blipFill>
          <a:blip r:embed="rId2"/>
          <a:stretch>
            <a:fillRect/>
          </a:stretch>
        </p:blipFill>
        <p:spPr>
          <a:xfrm>
            <a:off x="2137132" y="1770704"/>
            <a:ext cx="7882811" cy="4230991"/>
          </a:xfrm>
          <a:prstGeom prst="rect">
            <a:avLst/>
          </a:prstGeom>
        </p:spPr>
      </p:pic>
    </p:spTree>
    <p:extLst>
      <p:ext uri="{BB962C8B-B14F-4D97-AF65-F5344CB8AC3E}">
        <p14:creationId xmlns:p14="http://schemas.microsoft.com/office/powerpoint/2010/main" val="6459249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B0C8A-32F6-4FF8-917F-6F5EF41B1754}"/>
              </a:ext>
            </a:extLst>
          </p:cNvPr>
          <p:cNvSpPr>
            <a:spLocks noGrp="1"/>
          </p:cNvSpPr>
          <p:nvPr>
            <p:ph type="title"/>
          </p:nvPr>
        </p:nvSpPr>
        <p:spPr/>
        <p:txBody>
          <a:bodyPr/>
          <a:lstStyle/>
          <a:p>
            <a:r>
              <a:rPr lang="en-US" dirty="0">
                <a:solidFill>
                  <a:schemeClr val="tx2"/>
                </a:solidFill>
              </a:rPr>
              <a:t>Gather Information Not Data</a:t>
            </a:r>
          </a:p>
        </p:txBody>
      </p:sp>
      <p:sp>
        <p:nvSpPr>
          <p:cNvPr id="3" name="Content Placeholder 2">
            <a:extLst>
              <a:ext uri="{FF2B5EF4-FFF2-40B4-BE49-F238E27FC236}">
                <a16:creationId xmlns:a16="http://schemas.microsoft.com/office/drawing/2014/main" id="{1D98A34C-E870-4A51-9FD7-68D8B30C33F0}"/>
              </a:ext>
            </a:extLst>
          </p:cNvPr>
          <p:cNvSpPr>
            <a:spLocks noGrp="1"/>
          </p:cNvSpPr>
          <p:nvPr>
            <p:ph idx="1"/>
          </p:nvPr>
        </p:nvSpPr>
        <p:spPr/>
        <p:txBody>
          <a:bodyPr/>
          <a:lstStyle/>
          <a:p>
            <a:pPr algn="just"/>
            <a:r>
              <a:rPr lang="en-US" dirty="0"/>
              <a:t>The corner cases for a FIFO are Full and Empty. </a:t>
            </a:r>
          </a:p>
          <a:p>
            <a:pPr algn="just"/>
            <a:r>
              <a:rPr lang="en-US" dirty="0"/>
              <a:t>If you can make the FIFO, go from Empty (the state after reset) through Full and back down to Empty, you have covered all the levels in between. </a:t>
            </a:r>
          </a:p>
          <a:p>
            <a:pPr algn="just"/>
            <a:r>
              <a:rPr lang="en-US" dirty="0"/>
              <a:t>Other interesting states involve the indices as they pass between all 1’s and all 0’s. A coverage report for these cases is easy to understand.</a:t>
            </a:r>
          </a:p>
          <a:p>
            <a:endParaRPr lang="en-US" dirty="0"/>
          </a:p>
        </p:txBody>
      </p:sp>
    </p:spTree>
    <p:extLst>
      <p:ext uri="{BB962C8B-B14F-4D97-AF65-F5344CB8AC3E}">
        <p14:creationId xmlns:p14="http://schemas.microsoft.com/office/powerpoint/2010/main" val="11667063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27A0C-ACB4-4043-8442-5FCE975C7164}"/>
              </a:ext>
            </a:extLst>
          </p:cNvPr>
          <p:cNvSpPr>
            <a:spLocks noGrp="1"/>
          </p:cNvSpPr>
          <p:nvPr>
            <p:ph type="title"/>
          </p:nvPr>
        </p:nvSpPr>
        <p:spPr/>
        <p:txBody>
          <a:bodyPr/>
          <a:lstStyle/>
          <a:p>
            <a:r>
              <a:rPr lang="en-US" dirty="0">
                <a:solidFill>
                  <a:schemeClr val="tx2"/>
                </a:solidFill>
              </a:rPr>
              <a:t>Coverage Comparison</a:t>
            </a:r>
          </a:p>
        </p:txBody>
      </p:sp>
      <p:pic>
        <p:nvPicPr>
          <p:cNvPr id="5" name="Content Placeholder 4">
            <a:extLst>
              <a:ext uri="{FF2B5EF4-FFF2-40B4-BE49-F238E27FC236}">
                <a16:creationId xmlns:a16="http://schemas.microsoft.com/office/drawing/2014/main" id="{19DCE412-8141-4B50-87AB-E8BD74B5EB28}"/>
              </a:ext>
            </a:extLst>
          </p:cNvPr>
          <p:cNvPicPr>
            <a:picLocks noGrp="1" noChangeAspect="1"/>
          </p:cNvPicPr>
          <p:nvPr>
            <p:ph idx="1"/>
          </p:nvPr>
        </p:nvPicPr>
        <p:blipFill>
          <a:blip r:embed="rId2"/>
          <a:stretch>
            <a:fillRect/>
          </a:stretch>
        </p:blipFill>
        <p:spPr>
          <a:xfrm>
            <a:off x="2554744" y="1581712"/>
            <a:ext cx="7047587" cy="4608975"/>
          </a:xfrm>
          <a:prstGeom prst="rect">
            <a:avLst/>
          </a:prstGeom>
        </p:spPr>
      </p:pic>
    </p:spTree>
    <p:extLst>
      <p:ext uri="{BB962C8B-B14F-4D97-AF65-F5344CB8AC3E}">
        <p14:creationId xmlns:p14="http://schemas.microsoft.com/office/powerpoint/2010/main" val="2769160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B9329B7-A81B-4706-9592-825F64B1F251}"/>
              </a:ext>
            </a:extLst>
          </p:cNvPr>
          <p:cNvSpPr>
            <a:spLocks noGrp="1"/>
          </p:cNvSpPr>
          <p:nvPr>
            <p:ph type="title"/>
          </p:nvPr>
        </p:nvSpPr>
        <p:spPr>
          <a:xfrm>
            <a:off x="592916" y="571500"/>
            <a:ext cx="10972801" cy="883673"/>
          </a:xfrm>
        </p:spPr>
        <p:txBody>
          <a:bodyPr/>
          <a:lstStyle/>
          <a:p>
            <a:r>
              <a:rPr lang="en-US" dirty="0">
                <a:solidFill>
                  <a:schemeClr val="tx2"/>
                </a:solidFill>
              </a:rPr>
              <a:t>Code Coverage Vs Functional Coverage</a:t>
            </a:r>
          </a:p>
        </p:txBody>
      </p:sp>
      <p:pic>
        <p:nvPicPr>
          <p:cNvPr id="5" name="Content Placeholder 4">
            <a:extLst>
              <a:ext uri="{FF2B5EF4-FFF2-40B4-BE49-F238E27FC236}">
                <a16:creationId xmlns:a16="http://schemas.microsoft.com/office/drawing/2014/main" id="{32B982D4-0B3E-4B73-B262-AD6E4EA6AAA7}"/>
              </a:ext>
            </a:extLst>
          </p:cNvPr>
          <p:cNvPicPr>
            <a:picLocks noGrp="1" noChangeAspect="1"/>
          </p:cNvPicPr>
          <p:nvPr>
            <p:ph idx="1"/>
          </p:nvPr>
        </p:nvPicPr>
        <p:blipFill>
          <a:blip r:embed="rId2"/>
          <a:stretch>
            <a:fillRect/>
          </a:stretch>
        </p:blipFill>
        <p:spPr>
          <a:xfrm>
            <a:off x="971854" y="1524000"/>
            <a:ext cx="10214923" cy="4724402"/>
          </a:xfrm>
          <a:noFill/>
        </p:spPr>
      </p:pic>
    </p:spTree>
    <p:extLst>
      <p:ext uri="{BB962C8B-B14F-4D97-AF65-F5344CB8AC3E}">
        <p14:creationId xmlns:p14="http://schemas.microsoft.com/office/powerpoint/2010/main" val="10276009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B5370-C8C4-4E48-BC8C-4292825D3DB9}"/>
              </a:ext>
            </a:extLst>
          </p:cNvPr>
          <p:cNvSpPr>
            <a:spLocks noGrp="1"/>
          </p:cNvSpPr>
          <p:nvPr>
            <p:ph type="title"/>
          </p:nvPr>
        </p:nvSpPr>
        <p:spPr>
          <a:xfrm>
            <a:off x="526813" y="244879"/>
            <a:ext cx="10972801" cy="883673"/>
          </a:xfrm>
        </p:spPr>
        <p:txBody>
          <a:bodyPr/>
          <a:lstStyle/>
          <a:p>
            <a:r>
              <a:rPr lang="en-US" sz="3600" dirty="0">
                <a:solidFill>
                  <a:schemeClr val="tx2"/>
                </a:solidFill>
              </a:rPr>
              <a:t>Summary of the Key take aways</a:t>
            </a:r>
            <a:br>
              <a:rPr lang="en-US" sz="3600" dirty="0">
                <a:solidFill>
                  <a:schemeClr val="tx2"/>
                </a:solidFill>
              </a:rPr>
            </a:br>
            <a:r>
              <a:rPr lang="en-US" sz="3600" dirty="0">
                <a:solidFill>
                  <a:schemeClr val="tx2"/>
                </a:solidFill>
              </a:rPr>
              <a:t> </a:t>
            </a:r>
            <a:endParaRPr lang="en-US" sz="3600" dirty="0">
              <a:solidFill>
                <a:schemeClr val="accent1"/>
              </a:solidFill>
            </a:endParaRPr>
          </a:p>
        </p:txBody>
      </p:sp>
      <p:sp>
        <p:nvSpPr>
          <p:cNvPr id="3" name="Content Placeholder 2">
            <a:extLst>
              <a:ext uri="{FF2B5EF4-FFF2-40B4-BE49-F238E27FC236}">
                <a16:creationId xmlns:a16="http://schemas.microsoft.com/office/drawing/2014/main" id="{4C7B50C8-9246-4700-B80F-52BD7F9B58FB}"/>
              </a:ext>
            </a:extLst>
          </p:cNvPr>
          <p:cNvSpPr>
            <a:spLocks noGrp="1"/>
          </p:cNvSpPr>
          <p:nvPr>
            <p:ph idx="1"/>
          </p:nvPr>
        </p:nvSpPr>
        <p:spPr>
          <a:xfrm>
            <a:off x="526812" y="1081488"/>
            <a:ext cx="10972801" cy="4695024"/>
          </a:xfrm>
        </p:spPr>
        <p:txBody>
          <a:bodyPr/>
          <a:lstStyle/>
          <a:p>
            <a:r>
              <a:rPr lang="en-US" dirty="0"/>
              <a:t>Introduction to Coverage</a:t>
            </a:r>
          </a:p>
          <a:p>
            <a:r>
              <a:rPr lang="en-US" dirty="0"/>
              <a:t>Code Coverage Vs Functional Coverage</a:t>
            </a:r>
          </a:p>
          <a:p>
            <a:r>
              <a:rPr lang="en-US" dirty="0"/>
              <a:t>Hands on lab to achieve 100% code and assertion coverage</a:t>
            </a:r>
          </a:p>
          <a:p>
            <a:r>
              <a:rPr lang="en-US" dirty="0"/>
              <a:t>Perform simulation using </a:t>
            </a:r>
            <a:r>
              <a:rPr lang="en-US" dirty="0">
                <a:solidFill>
                  <a:schemeClr val="tx2"/>
                </a:solidFill>
              </a:rPr>
              <a:t>Questa- Intel FPGA starter edition</a:t>
            </a:r>
          </a:p>
          <a:p>
            <a:endParaRPr lang="en-US" dirty="0"/>
          </a:p>
        </p:txBody>
      </p:sp>
    </p:spTree>
    <p:extLst>
      <p:ext uri="{BB962C8B-B14F-4D97-AF65-F5344CB8AC3E}">
        <p14:creationId xmlns:p14="http://schemas.microsoft.com/office/powerpoint/2010/main" val="39762395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50D50-2F7D-4ECF-B3C5-7519E0C21CE6}"/>
              </a:ext>
            </a:extLst>
          </p:cNvPr>
          <p:cNvSpPr>
            <a:spLocks noGrp="1"/>
          </p:cNvSpPr>
          <p:nvPr>
            <p:ph type="title"/>
          </p:nvPr>
        </p:nvSpPr>
        <p:spPr/>
        <p:txBody>
          <a:bodyPr/>
          <a:lstStyle/>
          <a:p>
            <a:r>
              <a:rPr lang="en-US" dirty="0">
                <a:solidFill>
                  <a:schemeClr val="tx2"/>
                </a:solidFill>
              </a:rPr>
              <a:t>References</a:t>
            </a:r>
          </a:p>
        </p:txBody>
      </p:sp>
      <p:sp>
        <p:nvSpPr>
          <p:cNvPr id="3" name="Content Placeholder 2">
            <a:extLst>
              <a:ext uri="{FF2B5EF4-FFF2-40B4-BE49-F238E27FC236}">
                <a16:creationId xmlns:a16="http://schemas.microsoft.com/office/drawing/2014/main" id="{6176521F-46CC-46B5-8494-7CD10B9E642A}"/>
              </a:ext>
            </a:extLst>
          </p:cNvPr>
          <p:cNvSpPr>
            <a:spLocks noGrp="1"/>
          </p:cNvSpPr>
          <p:nvPr>
            <p:ph idx="1"/>
          </p:nvPr>
        </p:nvSpPr>
        <p:spPr>
          <a:xfrm>
            <a:off x="592915" y="1455173"/>
            <a:ext cx="10972801" cy="4793229"/>
          </a:xfrm>
        </p:spPr>
        <p:txBody>
          <a:bodyPr/>
          <a:lstStyle/>
          <a:p>
            <a:endParaRPr lang="en-US" dirty="0">
              <a:solidFill>
                <a:schemeClr val="tx2"/>
              </a:solidFill>
            </a:endParaRPr>
          </a:p>
          <a:p>
            <a:r>
              <a:rPr lang="en-US" dirty="0"/>
              <a:t>SystemVerilog for Verification – </a:t>
            </a:r>
            <a:r>
              <a:rPr lang="en-US"/>
              <a:t>Chris Spear</a:t>
            </a:r>
            <a:endParaRPr lang="en-US" dirty="0"/>
          </a:p>
        </p:txBody>
      </p:sp>
    </p:spTree>
    <p:extLst>
      <p:ext uri="{BB962C8B-B14F-4D97-AF65-F5344CB8AC3E}">
        <p14:creationId xmlns:p14="http://schemas.microsoft.com/office/powerpoint/2010/main" val="23883424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AECAF6-7816-4BC0-9DBC-5CE9E4EB996E}"/>
              </a:ext>
            </a:extLst>
          </p:cNvPr>
          <p:cNvSpPr>
            <a:spLocks noGrp="1"/>
          </p:cNvSpPr>
          <p:nvPr>
            <p:ph type="title"/>
          </p:nvPr>
        </p:nvSpPr>
        <p:spPr/>
        <p:txBody>
          <a:bodyPr/>
          <a:lstStyle/>
          <a:p>
            <a:r>
              <a:rPr lang="en-US" dirty="0"/>
              <a:t>Legal Disclaimers/Acknowledgements</a:t>
            </a:r>
          </a:p>
        </p:txBody>
      </p:sp>
      <p:sp>
        <p:nvSpPr>
          <p:cNvPr id="5" name="Content Placeholder 4">
            <a:extLst>
              <a:ext uri="{FF2B5EF4-FFF2-40B4-BE49-F238E27FC236}">
                <a16:creationId xmlns:a16="http://schemas.microsoft.com/office/drawing/2014/main" id="{EDC34D6D-5B16-4222-88CA-A53DE68F2B3A}"/>
              </a:ext>
            </a:extLst>
          </p:cNvPr>
          <p:cNvSpPr>
            <a:spLocks noGrp="1"/>
          </p:cNvSpPr>
          <p:nvPr>
            <p:ph sz="quarter" idx="28"/>
          </p:nvPr>
        </p:nvSpPr>
        <p:spPr/>
        <p:txBody>
          <a:bodyPr>
            <a:normAutofit/>
          </a:bodyPr>
          <a:lstStyle/>
          <a:p>
            <a:r>
              <a:rPr lang="en-US" sz="2000" dirty="0"/>
              <a:t>Intel technologies may require enabled hardware, software or service activation</a:t>
            </a:r>
          </a:p>
          <a:p>
            <a:r>
              <a:rPr lang="en-US" sz="2000" dirty="0"/>
              <a:t>No product or component can be absolutely secure</a:t>
            </a:r>
          </a:p>
          <a:p>
            <a:r>
              <a:rPr lang="en-US" sz="2000" dirty="0"/>
              <a:t>Your costs and results may vary</a:t>
            </a:r>
          </a:p>
          <a:p>
            <a:r>
              <a:rPr lang="en-US" sz="2000" dirty="0"/>
              <a:t>Intel, the Intel logo, and other Intel marks are trademarks of Intel Corporation or its subsidiaries.  Other names and brands may be claimed as the property of others</a:t>
            </a:r>
          </a:p>
          <a:p>
            <a:r>
              <a:rPr lang="en-US" sz="2000" dirty="0"/>
              <a:t>OpenCL and the OpenCL logo are trademarks of Apple Inc. used by permission by </a:t>
            </a:r>
            <a:r>
              <a:rPr lang="en-US" sz="2000" dirty="0" err="1"/>
              <a:t>Khronos</a:t>
            </a:r>
            <a:endParaRPr lang="en-US" sz="2000" dirty="0"/>
          </a:p>
          <a:p>
            <a:r>
              <a:rPr lang="en-US" sz="2000" dirty="0"/>
              <a:t>*Other names and brands may be claimed as the property of others</a:t>
            </a:r>
          </a:p>
          <a:p>
            <a:endParaRPr lang="en-US" sz="2000" dirty="0"/>
          </a:p>
          <a:p>
            <a:endParaRPr lang="en-US" sz="2000" dirty="0"/>
          </a:p>
        </p:txBody>
      </p:sp>
    </p:spTree>
    <p:custDataLst>
      <p:tags r:id="rId1"/>
    </p:custDataLst>
    <p:extLst>
      <p:ext uri="{BB962C8B-B14F-4D97-AF65-F5344CB8AC3E}">
        <p14:creationId xmlns:p14="http://schemas.microsoft.com/office/powerpoint/2010/main" val="3573131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B5370-C8C4-4E48-BC8C-4292825D3DB9}"/>
              </a:ext>
            </a:extLst>
          </p:cNvPr>
          <p:cNvSpPr>
            <a:spLocks noGrp="1"/>
          </p:cNvSpPr>
          <p:nvPr>
            <p:ph type="title"/>
          </p:nvPr>
        </p:nvSpPr>
        <p:spPr>
          <a:xfrm>
            <a:off x="526813" y="244879"/>
            <a:ext cx="10972801" cy="883673"/>
          </a:xfrm>
        </p:spPr>
        <p:txBody>
          <a:bodyPr/>
          <a:lstStyle/>
          <a:p>
            <a:r>
              <a:rPr lang="en-US" sz="3600" dirty="0">
                <a:solidFill>
                  <a:schemeClr val="tx2"/>
                </a:solidFill>
              </a:rPr>
              <a:t>Revisit of SystemVerilog Training Part 2</a:t>
            </a:r>
            <a:br>
              <a:rPr lang="en-US" sz="3600" dirty="0">
                <a:solidFill>
                  <a:schemeClr val="tx2"/>
                </a:solidFill>
              </a:rPr>
            </a:br>
            <a:r>
              <a:rPr lang="en-US" sz="3600" dirty="0">
                <a:solidFill>
                  <a:schemeClr val="tx2"/>
                </a:solidFill>
              </a:rPr>
              <a:t> (</a:t>
            </a:r>
            <a:r>
              <a:rPr lang="en-US" sz="3600" dirty="0">
                <a:solidFill>
                  <a:schemeClr val="accent1"/>
                </a:solidFill>
              </a:rPr>
              <a:t>Mostly on the Verification constructs)</a:t>
            </a:r>
          </a:p>
        </p:txBody>
      </p:sp>
      <p:sp>
        <p:nvSpPr>
          <p:cNvPr id="3" name="Content Placeholder 2">
            <a:extLst>
              <a:ext uri="{FF2B5EF4-FFF2-40B4-BE49-F238E27FC236}">
                <a16:creationId xmlns:a16="http://schemas.microsoft.com/office/drawing/2014/main" id="{4C7B50C8-9246-4700-B80F-52BD7F9B58FB}"/>
              </a:ext>
            </a:extLst>
          </p:cNvPr>
          <p:cNvSpPr>
            <a:spLocks noGrp="1"/>
          </p:cNvSpPr>
          <p:nvPr>
            <p:ph idx="1"/>
          </p:nvPr>
        </p:nvSpPr>
        <p:spPr>
          <a:xfrm>
            <a:off x="609599" y="1476260"/>
            <a:ext cx="10972801" cy="4695024"/>
          </a:xfrm>
        </p:spPr>
        <p:txBody>
          <a:bodyPr/>
          <a:lstStyle/>
          <a:p>
            <a:r>
              <a:rPr lang="en-US" dirty="0"/>
              <a:t>Packed and Unpacked arrays</a:t>
            </a:r>
          </a:p>
          <a:p>
            <a:r>
              <a:rPr lang="en-US" dirty="0"/>
              <a:t>Dynamic Arrays</a:t>
            </a:r>
          </a:p>
          <a:p>
            <a:r>
              <a:rPr lang="en-US" dirty="0"/>
              <a:t>Associative Arrays</a:t>
            </a:r>
          </a:p>
          <a:p>
            <a:r>
              <a:rPr lang="en-US" dirty="0"/>
              <a:t>Queues</a:t>
            </a:r>
          </a:p>
          <a:p>
            <a:r>
              <a:rPr lang="en-US" dirty="0"/>
              <a:t>Structures and Unions</a:t>
            </a:r>
          </a:p>
          <a:p>
            <a:r>
              <a:rPr lang="en-US" dirty="0"/>
              <a:t>Class and Object</a:t>
            </a:r>
          </a:p>
          <a:p>
            <a:pPr marL="0" indent="0">
              <a:buNone/>
            </a:pPr>
            <a:endParaRPr lang="en-US" dirty="0"/>
          </a:p>
        </p:txBody>
      </p:sp>
    </p:spTree>
    <p:extLst>
      <p:ext uri="{BB962C8B-B14F-4D97-AF65-F5344CB8AC3E}">
        <p14:creationId xmlns:p14="http://schemas.microsoft.com/office/powerpoint/2010/main" val="38594725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AECAF6-7816-4BC0-9DBC-5CE9E4EB996E}"/>
              </a:ext>
            </a:extLst>
          </p:cNvPr>
          <p:cNvSpPr>
            <a:spLocks noGrp="1"/>
          </p:cNvSpPr>
          <p:nvPr>
            <p:ph type="title"/>
          </p:nvPr>
        </p:nvSpPr>
        <p:spPr/>
        <p:txBody>
          <a:bodyPr/>
          <a:lstStyle/>
          <a:p>
            <a:r>
              <a:rPr lang="en-US" dirty="0"/>
              <a:t>Legal Disclaimers/Acknowledgements</a:t>
            </a:r>
          </a:p>
        </p:txBody>
      </p:sp>
      <p:sp>
        <p:nvSpPr>
          <p:cNvPr id="5" name="Content Placeholder 4">
            <a:extLst>
              <a:ext uri="{FF2B5EF4-FFF2-40B4-BE49-F238E27FC236}">
                <a16:creationId xmlns:a16="http://schemas.microsoft.com/office/drawing/2014/main" id="{EDC34D6D-5B16-4222-88CA-A53DE68F2B3A}"/>
              </a:ext>
            </a:extLst>
          </p:cNvPr>
          <p:cNvSpPr>
            <a:spLocks noGrp="1"/>
          </p:cNvSpPr>
          <p:nvPr>
            <p:ph sz="quarter" idx="28"/>
          </p:nvPr>
        </p:nvSpPr>
        <p:spPr/>
        <p:txBody>
          <a:bodyPr>
            <a:normAutofit fontScale="55000" lnSpcReduction="20000"/>
          </a:bodyPr>
          <a:lstStyle/>
          <a:p>
            <a:r>
              <a:rPr lang="en-US" dirty="0"/>
              <a:t>Software and workloads used in performance tests may have been optimized for performance only on Intel microprocessors.  </a:t>
            </a:r>
          </a:p>
          <a:p>
            <a:r>
              <a:rPr lang="en-US" dirty="0"/>
              <a:t>Performance tests, such as </a:t>
            </a:r>
            <a:r>
              <a:rPr lang="en-US" dirty="0" err="1"/>
              <a:t>SYSmark</a:t>
            </a:r>
            <a:r>
              <a:rPr lang="en-US" dirty="0"/>
              <a:t> and </a:t>
            </a:r>
            <a:r>
              <a:rPr lang="en-US" dirty="0" err="1"/>
              <a:t>MobileMark</a:t>
            </a:r>
            <a:r>
              <a:rPr lang="en-US" dirty="0"/>
              <a:t>,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For more complete information visit www.intel.com/benchmarks.</a:t>
            </a:r>
          </a:p>
          <a:p>
            <a:r>
              <a:rPr lang="en-US" dirty="0"/>
              <a:t>Performance results are based on testing as of dates shown in configurations and may not reflect all publicly available ​updates.  See backup for configuration details.  No product or component can be absolutely secure. </a:t>
            </a:r>
          </a:p>
          <a:p>
            <a:r>
              <a:rPr lang="en-US" dirty="0"/>
              <a:t>Your costs and results may vary. </a:t>
            </a:r>
          </a:p>
          <a:p>
            <a:r>
              <a:rPr lang="en-US" dirty="0"/>
              <a:t>Intel technologies may require enabled hardware, software or service activation</a:t>
            </a:r>
          </a:p>
          <a:p>
            <a:r>
              <a:rPr lang="en-US" dirty="0"/>
              <a:t>No product or component can be absolutely secure</a:t>
            </a:r>
          </a:p>
          <a:p>
            <a:r>
              <a:rPr lang="en-US" dirty="0"/>
              <a:t>Your costs and results may vary</a:t>
            </a:r>
          </a:p>
          <a:p>
            <a:r>
              <a:rPr lang="en-US" dirty="0"/>
              <a:t>Intel, the Intel logo, and other Intel marks are trademarks of Intel Corporation or its subsidiaries.  Other names and brands may be claimed as the property of others</a:t>
            </a:r>
          </a:p>
          <a:p>
            <a:r>
              <a:rPr lang="en-US" dirty="0"/>
              <a:t>OpenCL and the OpenCL logo are trademarks of Apple Inc. used by permission by </a:t>
            </a:r>
            <a:r>
              <a:rPr lang="en-US" dirty="0" err="1"/>
              <a:t>Khronos</a:t>
            </a:r>
            <a:endParaRPr lang="en-US" dirty="0"/>
          </a:p>
          <a:p>
            <a:r>
              <a:rPr lang="en-US" dirty="0"/>
              <a:t>*Other names and brands may be claimed as the property of others</a:t>
            </a:r>
          </a:p>
          <a:p>
            <a:endParaRPr lang="en-US" dirty="0"/>
          </a:p>
          <a:p>
            <a:endParaRPr lang="en-US" dirty="0"/>
          </a:p>
        </p:txBody>
      </p:sp>
      <p:sp>
        <p:nvSpPr>
          <p:cNvPr id="6" name="TextBox 5">
            <a:extLst>
              <a:ext uri="{FF2B5EF4-FFF2-40B4-BE49-F238E27FC236}">
                <a16:creationId xmlns:a16="http://schemas.microsoft.com/office/drawing/2014/main" id="{7F5E7E67-D35A-449D-A703-6D9E61BAE515}"/>
              </a:ext>
            </a:extLst>
          </p:cNvPr>
          <p:cNvSpPr txBox="1"/>
          <p:nvPr/>
        </p:nvSpPr>
        <p:spPr>
          <a:xfrm>
            <a:off x="2590800" y="0"/>
            <a:ext cx="7867650" cy="758028"/>
          </a:xfrm>
          <a:prstGeom prst="rect">
            <a:avLst/>
          </a:prstGeom>
          <a:noFill/>
          <a:ln>
            <a:solidFill>
              <a:schemeClr val="accent5"/>
            </a:solidFill>
          </a:ln>
        </p:spPr>
        <p:txBody>
          <a:bodyPr vert="horz" wrap="square" lIns="45720" tIns="45720" rIns="45720" bIns="45720" rtlCol="0">
            <a:spAutoFit/>
          </a:bodyPr>
          <a:lstStyle/>
          <a:p>
            <a:r>
              <a:rPr lang="en-US" sz="1600" dirty="0">
                <a:solidFill>
                  <a:schemeClr val="accent4"/>
                </a:solidFill>
              </a:rPr>
              <a:t>If the presentation includes any performance claims, use this slide instead of slide 10 (and remove this box). Also, follow steps 2-5 on </a:t>
            </a:r>
            <a:r>
              <a:rPr lang="en-US" sz="1600" dirty="0">
                <a:solidFill>
                  <a:schemeClr val="accent5"/>
                </a:solidFill>
                <a:hlinkClick r:id="rId3"/>
              </a:rPr>
              <a:t>https://legal.intel.com/Marketing/Pages/Notices%20and%20Disclaimers.aspx</a:t>
            </a:r>
            <a:r>
              <a:rPr lang="en-US" sz="1600" dirty="0">
                <a:solidFill>
                  <a:schemeClr val="accent5"/>
                </a:solidFill>
              </a:rPr>
              <a:t>. </a:t>
            </a:r>
          </a:p>
        </p:txBody>
      </p:sp>
    </p:spTree>
    <p:custDataLst>
      <p:tags r:id="rId1"/>
    </p:custDataLst>
    <p:extLst>
      <p:ext uri="{BB962C8B-B14F-4D97-AF65-F5344CB8AC3E}">
        <p14:creationId xmlns:p14="http://schemas.microsoft.com/office/powerpoint/2010/main" val="3169753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E43E81-F7A0-4429-89C3-F82690DA8EC8}"/>
              </a:ext>
            </a:extLst>
          </p:cNvPr>
          <p:cNvSpPr>
            <a:spLocks noGrp="1"/>
          </p:cNvSpPr>
          <p:nvPr>
            <p:ph type="title"/>
          </p:nvPr>
        </p:nvSpPr>
        <p:spPr/>
        <p:txBody>
          <a:bodyPr/>
          <a:lstStyle/>
          <a:p>
            <a:pPr>
              <a:spcBef>
                <a:spcPts val="600"/>
              </a:spcBef>
            </a:pPr>
            <a:r>
              <a:rPr lang="en-US" sz="2800" dirty="0"/>
              <a:t>Copyright © 2021 Intel Corporation.</a:t>
            </a:r>
            <a:br>
              <a:rPr lang="en-US" sz="2800" dirty="0"/>
            </a:br>
            <a:br>
              <a:rPr lang="en-US" sz="2800" dirty="0"/>
            </a:br>
            <a:r>
              <a:rPr lang="en-US" sz="2800" dirty="0"/>
              <a:t>This document is intended for personal use only.</a:t>
            </a:r>
            <a:br>
              <a:rPr lang="en-US" sz="2800" dirty="0"/>
            </a:br>
            <a:br>
              <a:rPr lang="en-US" sz="2800" dirty="0"/>
            </a:br>
            <a:r>
              <a:rPr lang="en-US" sz="2800" dirty="0"/>
              <a:t>Unauthorized distribution, modification, public performance, public display, or copying of this material via any medium is strictly prohibited. </a:t>
            </a:r>
            <a:br>
              <a:rPr lang="en-US" sz="2800" dirty="0"/>
            </a:br>
            <a:endParaRPr lang="en-US" sz="2800" dirty="0"/>
          </a:p>
        </p:txBody>
      </p:sp>
    </p:spTree>
    <p:custDataLst>
      <p:tags r:id="rId1"/>
    </p:custDataLst>
    <p:extLst>
      <p:ext uri="{BB962C8B-B14F-4D97-AF65-F5344CB8AC3E}">
        <p14:creationId xmlns:p14="http://schemas.microsoft.com/office/powerpoint/2010/main" val="4130263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269398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B5370-C8C4-4E48-BC8C-4292825D3DB9}"/>
              </a:ext>
            </a:extLst>
          </p:cNvPr>
          <p:cNvSpPr>
            <a:spLocks noGrp="1"/>
          </p:cNvSpPr>
          <p:nvPr>
            <p:ph type="title"/>
          </p:nvPr>
        </p:nvSpPr>
        <p:spPr>
          <a:xfrm>
            <a:off x="526813" y="244879"/>
            <a:ext cx="10972801" cy="883673"/>
          </a:xfrm>
        </p:spPr>
        <p:txBody>
          <a:bodyPr/>
          <a:lstStyle/>
          <a:p>
            <a:r>
              <a:rPr lang="en-US" sz="3600" dirty="0">
                <a:solidFill>
                  <a:schemeClr val="tx2"/>
                </a:solidFill>
              </a:rPr>
              <a:t>Revisit of SystemVerilog Training Part 3</a:t>
            </a:r>
            <a:br>
              <a:rPr lang="en-US" sz="3600" dirty="0">
                <a:solidFill>
                  <a:schemeClr val="tx2"/>
                </a:solidFill>
              </a:rPr>
            </a:br>
            <a:br>
              <a:rPr lang="en-US" sz="3600" dirty="0">
                <a:solidFill>
                  <a:schemeClr val="tx2"/>
                </a:solidFill>
              </a:rPr>
            </a:br>
            <a:r>
              <a:rPr lang="en-US" sz="3600" dirty="0">
                <a:solidFill>
                  <a:schemeClr val="tx2"/>
                </a:solidFill>
              </a:rPr>
              <a:t> </a:t>
            </a:r>
            <a:endParaRPr lang="en-US" sz="3600" dirty="0">
              <a:solidFill>
                <a:schemeClr val="accent1"/>
              </a:solidFill>
            </a:endParaRPr>
          </a:p>
        </p:txBody>
      </p:sp>
      <p:sp>
        <p:nvSpPr>
          <p:cNvPr id="3" name="Content Placeholder 2">
            <a:extLst>
              <a:ext uri="{FF2B5EF4-FFF2-40B4-BE49-F238E27FC236}">
                <a16:creationId xmlns:a16="http://schemas.microsoft.com/office/drawing/2014/main" id="{4C7B50C8-9246-4700-B80F-52BD7F9B58FB}"/>
              </a:ext>
            </a:extLst>
          </p:cNvPr>
          <p:cNvSpPr>
            <a:spLocks noGrp="1"/>
          </p:cNvSpPr>
          <p:nvPr>
            <p:ph idx="1"/>
          </p:nvPr>
        </p:nvSpPr>
        <p:spPr>
          <a:xfrm>
            <a:off x="526812" y="1081488"/>
            <a:ext cx="10972801" cy="4695024"/>
          </a:xfrm>
        </p:spPr>
        <p:txBody>
          <a:bodyPr/>
          <a:lstStyle/>
          <a:p>
            <a:r>
              <a:rPr lang="en-US" dirty="0"/>
              <a:t>Assertions</a:t>
            </a:r>
          </a:p>
          <a:p>
            <a:r>
              <a:rPr lang="en-US" dirty="0"/>
              <a:t>Immediate Assertions  </a:t>
            </a:r>
          </a:p>
          <a:p>
            <a:r>
              <a:rPr lang="en-US" dirty="0"/>
              <a:t>Concurrent Assertions</a:t>
            </a:r>
          </a:p>
          <a:p>
            <a:r>
              <a:rPr lang="en-US" dirty="0"/>
              <a:t>Overlapped Implication</a:t>
            </a:r>
          </a:p>
          <a:p>
            <a:r>
              <a:rPr lang="en-US" dirty="0"/>
              <a:t>Non-overlapped Implication </a:t>
            </a:r>
          </a:p>
          <a:p>
            <a:r>
              <a:rPr lang="en-US" dirty="0"/>
              <a:t>$rose and $fell </a:t>
            </a:r>
          </a:p>
          <a:p>
            <a:r>
              <a:rPr lang="en-US" dirty="0"/>
              <a:t>Assertion statements</a:t>
            </a:r>
          </a:p>
          <a:p>
            <a:r>
              <a:rPr lang="en-US" dirty="0"/>
              <a:t>Perform simulation using </a:t>
            </a:r>
            <a:r>
              <a:rPr lang="en-US" dirty="0">
                <a:solidFill>
                  <a:schemeClr val="tx2"/>
                </a:solidFill>
              </a:rPr>
              <a:t>Questa- Intel FPGA starter edition</a:t>
            </a:r>
          </a:p>
          <a:p>
            <a:endParaRPr lang="en-US" dirty="0"/>
          </a:p>
        </p:txBody>
      </p:sp>
    </p:spTree>
    <p:extLst>
      <p:ext uri="{BB962C8B-B14F-4D97-AF65-F5344CB8AC3E}">
        <p14:creationId xmlns:p14="http://schemas.microsoft.com/office/powerpoint/2010/main" val="1390780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B5370-C8C4-4E48-BC8C-4292825D3DB9}"/>
              </a:ext>
            </a:extLst>
          </p:cNvPr>
          <p:cNvSpPr>
            <a:spLocks noGrp="1"/>
          </p:cNvSpPr>
          <p:nvPr>
            <p:ph type="title"/>
          </p:nvPr>
        </p:nvSpPr>
        <p:spPr>
          <a:xfrm>
            <a:off x="526813" y="244879"/>
            <a:ext cx="10972801" cy="883673"/>
          </a:xfrm>
        </p:spPr>
        <p:txBody>
          <a:bodyPr/>
          <a:lstStyle/>
          <a:p>
            <a:r>
              <a:rPr lang="en-US" sz="3600" dirty="0">
                <a:solidFill>
                  <a:schemeClr val="tx2"/>
                </a:solidFill>
              </a:rPr>
              <a:t>Key takeaways of the today’s training with demos</a:t>
            </a:r>
            <a:br>
              <a:rPr lang="en-US" sz="3600" dirty="0">
                <a:solidFill>
                  <a:schemeClr val="tx2"/>
                </a:solidFill>
              </a:rPr>
            </a:br>
            <a:r>
              <a:rPr lang="en-US" sz="3600" dirty="0">
                <a:solidFill>
                  <a:schemeClr val="tx2"/>
                </a:solidFill>
              </a:rPr>
              <a:t> </a:t>
            </a:r>
            <a:endParaRPr lang="en-US" sz="3600" dirty="0">
              <a:solidFill>
                <a:schemeClr val="accent1"/>
              </a:solidFill>
            </a:endParaRPr>
          </a:p>
        </p:txBody>
      </p:sp>
      <p:sp>
        <p:nvSpPr>
          <p:cNvPr id="3" name="Content Placeholder 2">
            <a:extLst>
              <a:ext uri="{FF2B5EF4-FFF2-40B4-BE49-F238E27FC236}">
                <a16:creationId xmlns:a16="http://schemas.microsoft.com/office/drawing/2014/main" id="{4C7B50C8-9246-4700-B80F-52BD7F9B58FB}"/>
              </a:ext>
            </a:extLst>
          </p:cNvPr>
          <p:cNvSpPr>
            <a:spLocks noGrp="1"/>
          </p:cNvSpPr>
          <p:nvPr>
            <p:ph idx="1"/>
          </p:nvPr>
        </p:nvSpPr>
        <p:spPr>
          <a:xfrm>
            <a:off x="526812" y="1081488"/>
            <a:ext cx="10972801" cy="4695024"/>
          </a:xfrm>
        </p:spPr>
        <p:txBody>
          <a:bodyPr/>
          <a:lstStyle/>
          <a:p>
            <a:r>
              <a:rPr lang="en-US" dirty="0"/>
              <a:t>Introduction to Coverage</a:t>
            </a:r>
          </a:p>
          <a:p>
            <a:r>
              <a:rPr lang="en-US" dirty="0"/>
              <a:t>Code Coverage Vs Functional Coverage</a:t>
            </a:r>
          </a:p>
          <a:p>
            <a:r>
              <a:rPr lang="en-US" dirty="0"/>
              <a:t>Hands on lab to achieve 100% code and assertion coverage</a:t>
            </a:r>
          </a:p>
          <a:p>
            <a:r>
              <a:rPr lang="en-US" dirty="0"/>
              <a:t>Perform simulation using </a:t>
            </a:r>
            <a:r>
              <a:rPr lang="en-US" dirty="0">
                <a:solidFill>
                  <a:schemeClr val="tx2"/>
                </a:solidFill>
              </a:rPr>
              <a:t>Questa- Intel FPGA starter edition</a:t>
            </a:r>
          </a:p>
          <a:p>
            <a:endParaRPr lang="en-US" dirty="0"/>
          </a:p>
        </p:txBody>
      </p:sp>
    </p:spTree>
    <p:extLst>
      <p:ext uri="{BB962C8B-B14F-4D97-AF65-F5344CB8AC3E}">
        <p14:creationId xmlns:p14="http://schemas.microsoft.com/office/powerpoint/2010/main" val="4103389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0DE3F-4E14-4F75-9E0B-71DCB598C26B}"/>
              </a:ext>
            </a:extLst>
          </p:cNvPr>
          <p:cNvSpPr>
            <a:spLocks noGrp="1"/>
          </p:cNvSpPr>
          <p:nvPr>
            <p:ph type="title"/>
          </p:nvPr>
        </p:nvSpPr>
        <p:spPr/>
        <p:txBody>
          <a:bodyPr/>
          <a:lstStyle/>
          <a:p>
            <a:r>
              <a:rPr lang="en-US" dirty="0">
                <a:solidFill>
                  <a:schemeClr val="tx2"/>
                </a:solidFill>
              </a:rPr>
              <a:t>Introduction to Coverage</a:t>
            </a:r>
          </a:p>
        </p:txBody>
      </p:sp>
      <p:sp>
        <p:nvSpPr>
          <p:cNvPr id="3" name="Content Placeholder 2">
            <a:extLst>
              <a:ext uri="{FF2B5EF4-FFF2-40B4-BE49-F238E27FC236}">
                <a16:creationId xmlns:a16="http://schemas.microsoft.com/office/drawing/2014/main" id="{79826061-4912-4D75-9AC8-23B8E0561007}"/>
              </a:ext>
            </a:extLst>
          </p:cNvPr>
          <p:cNvSpPr>
            <a:spLocks noGrp="1"/>
          </p:cNvSpPr>
          <p:nvPr>
            <p:ph idx="1"/>
          </p:nvPr>
        </p:nvSpPr>
        <p:spPr/>
        <p:txBody>
          <a:bodyPr/>
          <a:lstStyle/>
          <a:p>
            <a:pPr algn="just"/>
            <a:r>
              <a:rPr lang="en-US" sz="2800" dirty="0"/>
              <a:t>As designs become more complex, the only effective way to verify them effectively is with constrained-random testing (CRT). </a:t>
            </a:r>
          </a:p>
          <a:p>
            <a:pPr algn="just"/>
            <a:r>
              <a:rPr lang="en-US" sz="2800" dirty="0"/>
              <a:t>This approach elevates you above the tedium of writing individual directed tests, one for each feature in the design.</a:t>
            </a:r>
          </a:p>
          <a:p>
            <a:pPr algn="just"/>
            <a:r>
              <a:rPr lang="en-US" sz="2800" dirty="0"/>
              <a:t>However, if your testbench is taking a random walk through the space of all design states, how do you know if you have reached your destination? Even directed tests should be double checked with functional coverage.</a:t>
            </a:r>
          </a:p>
          <a:p>
            <a:pPr marL="0" indent="0">
              <a:buNone/>
            </a:pPr>
            <a:endParaRPr lang="en-US" dirty="0"/>
          </a:p>
        </p:txBody>
      </p:sp>
    </p:spTree>
    <p:extLst>
      <p:ext uri="{BB962C8B-B14F-4D97-AF65-F5344CB8AC3E}">
        <p14:creationId xmlns:p14="http://schemas.microsoft.com/office/powerpoint/2010/main" val="1745560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6580F-29AC-4C1C-BAD4-C6E253B987CC}"/>
              </a:ext>
            </a:extLst>
          </p:cNvPr>
          <p:cNvSpPr>
            <a:spLocks noGrp="1"/>
          </p:cNvSpPr>
          <p:nvPr>
            <p:ph type="title"/>
          </p:nvPr>
        </p:nvSpPr>
        <p:spPr/>
        <p:txBody>
          <a:bodyPr/>
          <a:lstStyle/>
          <a:p>
            <a:r>
              <a:rPr lang="en-US" dirty="0">
                <a:solidFill>
                  <a:schemeClr val="tx2"/>
                </a:solidFill>
              </a:rPr>
              <a:t>Functional Coverage</a:t>
            </a:r>
          </a:p>
        </p:txBody>
      </p:sp>
      <p:sp>
        <p:nvSpPr>
          <p:cNvPr id="3" name="Content Placeholder 2">
            <a:extLst>
              <a:ext uri="{FF2B5EF4-FFF2-40B4-BE49-F238E27FC236}">
                <a16:creationId xmlns:a16="http://schemas.microsoft.com/office/drawing/2014/main" id="{4FC97DFA-44B0-4D90-BDCD-5BA8A06C4141}"/>
              </a:ext>
            </a:extLst>
          </p:cNvPr>
          <p:cNvSpPr>
            <a:spLocks noGrp="1"/>
          </p:cNvSpPr>
          <p:nvPr>
            <p:ph idx="1"/>
          </p:nvPr>
        </p:nvSpPr>
        <p:spPr/>
        <p:txBody>
          <a:bodyPr/>
          <a:lstStyle/>
          <a:p>
            <a:pPr algn="just"/>
            <a:r>
              <a:rPr lang="en-US" sz="2800" dirty="0"/>
              <a:t>Functional coverage is a measure of which design features have been exercised by the tests. </a:t>
            </a:r>
          </a:p>
          <a:p>
            <a:pPr algn="just"/>
            <a:r>
              <a:rPr lang="en-US" sz="2800" dirty="0"/>
              <a:t>Start with the design specification and create a verification plan with a detailed list of what to test and how.</a:t>
            </a:r>
          </a:p>
          <a:p>
            <a:pPr algn="just"/>
            <a:r>
              <a:rPr lang="en-US" sz="2800" dirty="0"/>
              <a:t> For example, if your design connects to a bus, your tests need to exercise all the possible interactions between the design and bus, including relevant design states, delays, and error modes</a:t>
            </a:r>
          </a:p>
          <a:p>
            <a:endParaRPr lang="en-US" dirty="0"/>
          </a:p>
        </p:txBody>
      </p:sp>
    </p:spTree>
    <p:extLst>
      <p:ext uri="{BB962C8B-B14F-4D97-AF65-F5344CB8AC3E}">
        <p14:creationId xmlns:p14="http://schemas.microsoft.com/office/powerpoint/2010/main" val="554751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46EA7-A3D5-4982-8B27-5E81B8631687}"/>
              </a:ext>
            </a:extLst>
          </p:cNvPr>
          <p:cNvSpPr>
            <a:spLocks noGrp="1"/>
          </p:cNvSpPr>
          <p:nvPr>
            <p:ph type="title"/>
          </p:nvPr>
        </p:nvSpPr>
        <p:spPr/>
        <p:txBody>
          <a:bodyPr/>
          <a:lstStyle/>
          <a:p>
            <a:r>
              <a:rPr lang="en-US" dirty="0">
                <a:solidFill>
                  <a:schemeClr val="tx2"/>
                </a:solidFill>
              </a:rPr>
              <a:t>Functional Coverage</a:t>
            </a:r>
          </a:p>
        </p:txBody>
      </p:sp>
      <p:sp>
        <p:nvSpPr>
          <p:cNvPr id="3" name="Content Placeholder 2">
            <a:extLst>
              <a:ext uri="{FF2B5EF4-FFF2-40B4-BE49-F238E27FC236}">
                <a16:creationId xmlns:a16="http://schemas.microsoft.com/office/drawing/2014/main" id="{43158077-9640-4AB9-BC9A-D421D469CCC8}"/>
              </a:ext>
            </a:extLst>
          </p:cNvPr>
          <p:cNvSpPr>
            <a:spLocks noGrp="1"/>
          </p:cNvSpPr>
          <p:nvPr>
            <p:ph idx="1"/>
          </p:nvPr>
        </p:nvSpPr>
        <p:spPr/>
        <p:txBody>
          <a:bodyPr/>
          <a:lstStyle/>
          <a:p>
            <a:pPr algn="just"/>
            <a:r>
              <a:rPr lang="en-US" dirty="0"/>
              <a:t>In many complex systems, you may never achieve 100% coverage as schedules don’t allow you to reach every possible corner case.</a:t>
            </a:r>
          </a:p>
          <a:p>
            <a:pPr algn="just"/>
            <a:r>
              <a:rPr lang="en-US" dirty="0"/>
              <a:t> After all, you didn’t have time to write directed tests to get sufficient coverage, and even CRT is limited by the time it takes you to create and debug test cases and analyze the results.</a:t>
            </a:r>
          </a:p>
          <a:p>
            <a:pPr marL="0" indent="0">
              <a:buNone/>
            </a:pPr>
            <a:endParaRPr lang="en-US" dirty="0"/>
          </a:p>
        </p:txBody>
      </p:sp>
    </p:spTree>
    <p:extLst>
      <p:ext uri="{BB962C8B-B14F-4D97-AF65-F5344CB8AC3E}">
        <p14:creationId xmlns:p14="http://schemas.microsoft.com/office/powerpoint/2010/main" val="9080786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INTEL NEW W COPYRIGHT" val="eGh1rsSH"/>
  <p:tag name="ARTICULATE_DESIGN_ID_21_BASICWHITE" val="RV5UYO1E"/>
  <p:tag name="ARTICULATE_SLIDE_THUMBNAIL_REFRESH" val="1"/>
  <p:tag name="ARTICULATE_PROJECT_OPEN" val="0"/>
  <p:tag name="ARTICULATE_SLIDE_COUNT" val="12"/>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Intel New w Copyright">
  <a:themeElements>
    <a:clrScheme name="Intel2020">
      <a:dk1>
        <a:srgbClr val="000000"/>
      </a:dk1>
      <a:lt1>
        <a:srgbClr val="FFFFFF"/>
      </a:lt1>
      <a:dk2>
        <a:srgbClr val="004A86"/>
      </a:dk2>
      <a:lt2>
        <a:srgbClr val="525252"/>
      </a:lt2>
      <a:accent1>
        <a:srgbClr val="0068B5"/>
      </a:accent1>
      <a:accent2>
        <a:srgbClr val="00C7FD"/>
      </a:accent2>
      <a:accent3>
        <a:srgbClr val="F6CB4B"/>
      </a:accent3>
      <a:accent4>
        <a:srgbClr val="D96930"/>
      </a:accent4>
      <a:accent5>
        <a:srgbClr val="8F5DA2"/>
      </a:accent5>
      <a:accent6>
        <a:srgbClr val="8BAE46"/>
      </a:accent6>
      <a:hlink>
        <a:srgbClr val="0068B5"/>
      </a:hlink>
      <a:folHlink>
        <a:srgbClr val="0068B5"/>
      </a:folHlink>
    </a:clrScheme>
    <a:fontScheme name="Custom 11">
      <a:majorFont>
        <a:latin typeface="Intel Clear Light"/>
        <a:ea typeface="Helvetica Neue"/>
        <a:cs typeface="Helvetica Neue"/>
      </a:majorFont>
      <a:minorFont>
        <a:latin typeface="Intel Clear"/>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1200" b="0" i="0" u="none" strike="noStrike" cap="none" spc="0" normalizeH="0" baseline="0" dirty="0">
            <a:ln>
              <a:noFill/>
            </a:ln>
            <a:solidFill>
              <a:srgbClr val="FFFFFF"/>
            </a:solidFill>
            <a:effectLst/>
            <a:uFillTx/>
            <a:ea typeface="Helvetica Neue Medium"/>
            <a:cs typeface="Helvetica Neue Medium"/>
            <a:sym typeface="Helvetica Neue Medium"/>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none" lIns="0" tIns="0" rIns="0" bIns="0" numCol="1" spcCol="38100" rtlCol="0" anchor="t" anchorCtr="0">
        <a:spAutoFit/>
      </a:bodyPr>
      <a:lstStyle>
        <a:defPPr marL="0" marR="0" indent="0" algn="l" defTabSz="2438338" rtl="0" fontAlgn="auto" latinLnBrk="0" hangingPunct="0">
          <a:lnSpc>
            <a:spcPct val="100000"/>
          </a:lnSpc>
          <a:spcBef>
            <a:spcPts val="0"/>
          </a:spcBef>
          <a:spcAft>
            <a:spcPts val="0"/>
          </a:spcAft>
          <a:buClrTx/>
          <a:buSzTx/>
          <a:buFontTx/>
          <a:buNone/>
          <a:tabLst/>
          <a:defRPr kumimoji="0" b="0" i="0" u="none" strike="noStrike" cap="none" spc="0" normalizeH="0" baseline="0" dirty="0" err="1" smtClean="0">
            <a:ln>
              <a:noFill/>
            </a:ln>
            <a:solidFill>
              <a:schemeClr val="tx2"/>
            </a:solidFill>
            <a:effectLst/>
            <a:uFillTx/>
            <a:latin typeface="+mn-lt"/>
            <a:ea typeface="+mn-ea"/>
            <a:cs typeface="+mn-cs"/>
            <a:sym typeface="Helvetica Neue"/>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Intel New w Copyright" id="{1246CB9F-0BAC-411E-B136-35BDE7FBEC7E}" vid="{90C67ECF-6C53-4966-A458-048A16C9A6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FF0EE92BBB18146998D7BB31336250A" ma:contentTypeVersion="13" ma:contentTypeDescription="Create a new document." ma:contentTypeScope="" ma:versionID="a20e72a365ee9f87702fdaf09e0651c1">
  <xsd:schema xmlns:xsd="http://www.w3.org/2001/XMLSchema" xmlns:xs="http://www.w3.org/2001/XMLSchema" xmlns:p="http://schemas.microsoft.com/office/2006/metadata/properties" xmlns:ns2="66e6e388-ea03-442e-86f2-c0e595825cf5" xmlns:ns3="66af15cf-5d81-49e8-94b0-56d838c9b5e0" targetNamespace="http://schemas.microsoft.com/office/2006/metadata/properties" ma:root="true" ma:fieldsID="e74401fb3ed0b4c7eda85bbf94a41c85" ns2:_="" ns3:_="">
    <xsd:import namespace="66e6e388-ea03-442e-86f2-c0e595825cf5"/>
    <xsd:import namespace="66af15cf-5d81-49e8-94b0-56d838c9b5e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OCR"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e6e388-ea03-442e-86f2-c0e595825c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6af15cf-5d81-49e8-94b0-56d838c9b5e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99AAC1C-46A5-4C7E-99CE-E0E1E1530FF6}">
  <ds:schemaRefs>
    <ds:schemaRef ds:uri="http://schemas.microsoft.com/office/2006/documentManagement/types"/>
    <ds:schemaRef ds:uri="http://schemas.openxmlformats.org/package/2006/metadata/core-properties"/>
    <ds:schemaRef ds:uri="http://purl.org/dc/elements/1.1/"/>
    <ds:schemaRef ds:uri="fd9379b6-65a5-4acb-937c-934a3ef23a9a"/>
    <ds:schemaRef ds:uri="http://schemas.microsoft.com/office/infopath/2007/PartnerControls"/>
    <ds:schemaRef ds:uri="http://purl.org/dc/terms/"/>
    <ds:schemaRef ds:uri="910c9213-2bec-486c-a6b4-d973f24f664d"/>
    <ds:schemaRef ds:uri="http://schemas.microsoft.com/sharepoint/v3"/>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6902263F-7BAE-4FD7-A8A6-40A5A986D3A6}"/>
</file>

<file path=customXml/itemProps3.xml><?xml version="1.0" encoding="utf-8"?>
<ds:datastoreItem xmlns:ds="http://schemas.openxmlformats.org/officeDocument/2006/customXml" ds:itemID="{4F8190F6-4181-4F81-A232-694785F0B64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Default Theme</Template>
  <TotalTime>1888</TotalTime>
  <Words>2096</Words>
  <Application>Microsoft Office PowerPoint</Application>
  <PresentationFormat>Widescreen</PresentationFormat>
  <Paragraphs>165</Paragraphs>
  <Slides>42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Calibri</vt:lpstr>
      <vt:lpstr>Roboto</vt:lpstr>
      <vt:lpstr>Wingdings</vt:lpstr>
      <vt:lpstr>Helvetica</vt:lpstr>
      <vt:lpstr>Arial</vt:lpstr>
      <vt:lpstr>Open Sans</vt:lpstr>
      <vt:lpstr>Symbol</vt:lpstr>
      <vt:lpstr>Intel Clear Light</vt:lpstr>
      <vt:lpstr>Intel Clear</vt:lpstr>
      <vt:lpstr>Intel New w Copyright</vt:lpstr>
      <vt:lpstr>SystemVerilog Coverage</vt:lpstr>
      <vt:lpstr>Session Topics</vt:lpstr>
      <vt:lpstr>Revisit of SystemVerilog Training Part 1</vt:lpstr>
      <vt:lpstr>Revisit of SystemVerilog Training Part 2  (Mostly on the Verification constructs)</vt:lpstr>
      <vt:lpstr>Revisit of SystemVerilog Training Part 3   </vt:lpstr>
      <vt:lpstr>Key takeaways of the today’s training with demos  </vt:lpstr>
      <vt:lpstr>Introduction to Coverage</vt:lpstr>
      <vt:lpstr>Functional Coverage</vt:lpstr>
      <vt:lpstr>Functional Coverage</vt:lpstr>
      <vt:lpstr>Functional Coverage</vt:lpstr>
      <vt:lpstr>Functional Coverage</vt:lpstr>
      <vt:lpstr>Coverage Convergence</vt:lpstr>
      <vt:lpstr>Coverage Flow</vt:lpstr>
      <vt:lpstr>Code Coverage</vt:lpstr>
      <vt:lpstr>Types of Code Coverage</vt:lpstr>
      <vt:lpstr>Statement or Line Coverage</vt:lpstr>
      <vt:lpstr>Statement or Line Coverage</vt:lpstr>
      <vt:lpstr>Block or Segment Coverage</vt:lpstr>
      <vt:lpstr>Block or Segment Coverage</vt:lpstr>
      <vt:lpstr>Condition or Expression coverage</vt:lpstr>
      <vt:lpstr>Branch or Decision Coverage</vt:lpstr>
      <vt:lpstr>Toggle Coverage</vt:lpstr>
      <vt:lpstr>Path or Extended branch coverage</vt:lpstr>
      <vt:lpstr>FSM Coverage</vt:lpstr>
      <vt:lpstr>After SystemVerilog Assertions</vt:lpstr>
      <vt:lpstr>Limitations of Code-Coverage</vt:lpstr>
      <vt:lpstr>Limitations of Code-Coverage</vt:lpstr>
      <vt:lpstr>Functional Vs Code Coverage</vt:lpstr>
      <vt:lpstr>Code Vs Functional Coverage</vt:lpstr>
      <vt:lpstr>Incomplete DFF</vt:lpstr>
      <vt:lpstr>Incomplete DFF</vt:lpstr>
      <vt:lpstr>Functional Coverage</vt:lpstr>
      <vt:lpstr>Bug rate during a Project</vt:lpstr>
      <vt:lpstr>Gather Information Not Data</vt:lpstr>
      <vt:lpstr>Coverage Comparison</vt:lpstr>
      <vt:lpstr>Code Coverage Vs Functional Coverage</vt:lpstr>
      <vt:lpstr>Summary of the Key take aways  </vt:lpstr>
      <vt:lpstr>References</vt:lpstr>
      <vt:lpstr>Legal Disclaimers/Acknowledgements</vt:lpstr>
      <vt:lpstr>Legal Disclaimers/Acknowledgements</vt:lpstr>
      <vt:lpstr>Copyright © 2021 Intel Corporation.  This document is intended for personal use only.  Unauthorized distribution, modification, public performance, public display, or copying of this material via any medium is strictly prohibited.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Training Slides Template for OLT and ILT</dc:title>
  <dc:creator>Price, Marlon</dc:creator>
  <cp:lastModifiedBy>Kalyanaraman, PadmanabanX</cp:lastModifiedBy>
  <cp:revision>34</cp:revision>
  <dcterms:created xsi:type="dcterms:W3CDTF">2020-09-04T00:07:41Z</dcterms:created>
  <dcterms:modified xsi:type="dcterms:W3CDTF">2021-11-30T08:54:00Z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D73C55EE-2337-4E55-8679-EDE7F66F1F33</vt:lpwstr>
  </property>
  <property fmtid="{D5CDD505-2E9C-101B-9397-08002B2CF9AE}" pid="3" name="ArticulatePath">
    <vt:lpwstr>Presentation2</vt:lpwstr>
  </property>
  <property fmtid="{D5CDD505-2E9C-101B-9397-08002B2CF9AE}" pid="4" name="ContentTypeId">
    <vt:lpwstr>0x0101003FF0EE92BBB18146998D7BB31336250A</vt:lpwstr>
  </property>
  <property fmtid="{D5CDD505-2E9C-101B-9397-08002B2CF9AE}" pid="5" name="CTPClassification">
    <vt:lpwstr/>
  </property>
</Properties>
</file>